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7" r:id="rId3"/>
    <p:sldId id="270" r:id="rId4"/>
    <p:sldId id="264" r:id="rId5"/>
    <p:sldId id="265" r:id="rId6"/>
    <p:sldId id="263" r:id="rId7"/>
    <p:sldId id="262" r:id="rId8"/>
    <p:sldId id="260" r:id="rId9"/>
    <p:sldId id="259" r:id="rId10"/>
    <p:sldId id="261" r:id="rId11"/>
    <p:sldId id="258" r:id="rId12"/>
    <p:sldId id="271" r:id="rId13"/>
    <p:sldId id="269" r:id="rId14"/>
    <p:sldId id="268"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54" d="100"/>
          <a:sy n="54" d="100"/>
        </p:scale>
        <p:origin x="96" y="22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ED9E50B-35B3-43FA-9B24-D23A51CC4989}" type="doc">
      <dgm:prSet loTypeId="urn:microsoft.com/office/officeart/2005/8/layout/gear1" loCatId="cycle" qsTypeId="urn:microsoft.com/office/officeart/2005/8/quickstyle/simple1" qsCatId="simple" csTypeId="urn:microsoft.com/office/officeart/2005/8/colors/accent1_2" csCatId="accent1" phldr="1"/>
      <dgm:spPr/>
    </dgm:pt>
    <dgm:pt modelId="{220E64A0-6436-44FE-86CD-1C68C584068E}">
      <dgm:prSet phldrT="[Text]"/>
      <dgm:spPr/>
      <dgm:t>
        <a:bodyPr/>
        <a:lstStyle/>
        <a:p>
          <a:r>
            <a:rPr lang="en-US" dirty="0" smtClean="0"/>
            <a:t>Legislative </a:t>
          </a:r>
          <a:endParaRPr lang="en-US" dirty="0"/>
        </a:p>
      </dgm:t>
    </dgm:pt>
    <dgm:pt modelId="{0F5A7C44-D6B5-4343-88EC-636A033721CA}" type="parTrans" cxnId="{15821D9C-C90C-4E53-99E1-551D17CFB88E}">
      <dgm:prSet/>
      <dgm:spPr/>
      <dgm:t>
        <a:bodyPr/>
        <a:lstStyle/>
        <a:p>
          <a:endParaRPr lang="en-US"/>
        </a:p>
      </dgm:t>
    </dgm:pt>
    <dgm:pt modelId="{99116BC6-2E3E-4F38-A558-505F86ED7CEF}" type="sibTrans" cxnId="{15821D9C-C90C-4E53-99E1-551D17CFB88E}">
      <dgm:prSet/>
      <dgm:spPr/>
      <dgm:t>
        <a:bodyPr/>
        <a:lstStyle/>
        <a:p>
          <a:endParaRPr lang="en-US"/>
        </a:p>
      </dgm:t>
    </dgm:pt>
    <dgm:pt modelId="{D59DD716-417A-4C66-A7E8-75C8F9B0164A}">
      <dgm:prSet phldrT="[Text]"/>
      <dgm:spPr/>
      <dgm:t>
        <a:bodyPr/>
        <a:lstStyle/>
        <a:p>
          <a:r>
            <a:rPr lang="en-US" dirty="0" smtClean="0"/>
            <a:t>Executive </a:t>
          </a:r>
          <a:endParaRPr lang="en-US" dirty="0"/>
        </a:p>
      </dgm:t>
    </dgm:pt>
    <dgm:pt modelId="{B4FC887B-2139-4424-B239-3E488AD88A57}" type="parTrans" cxnId="{33A0A6AC-6C6D-4120-AB1A-55D20161BFA3}">
      <dgm:prSet/>
      <dgm:spPr/>
      <dgm:t>
        <a:bodyPr/>
        <a:lstStyle/>
        <a:p>
          <a:endParaRPr lang="en-US"/>
        </a:p>
      </dgm:t>
    </dgm:pt>
    <dgm:pt modelId="{CD4BD954-DC35-4BD2-B84B-9F502FFFF29A}" type="sibTrans" cxnId="{33A0A6AC-6C6D-4120-AB1A-55D20161BFA3}">
      <dgm:prSet/>
      <dgm:spPr/>
      <dgm:t>
        <a:bodyPr/>
        <a:lstStyle/>
        <a:p>
          <a:endParaRPr lang="en-US"/>
        </a:p>
      </dgm:t>
    </dgm:pt>
    <dgm:pt modelId="{4A895AA4-D10E-4025-B0E4-61257B055996}">
      <dgm:prSet phldrT="[Text]"/>
      <dgm:spPr/>
      <dgm:t>
        <a:bodyPr/>
        <a:lstStyle/>
        <a:p>
          <a:r>
            <a:rPr lang="en-US" dirty="0" smtClean="0"/>
            <a:t>Judicial </a:t>
          </a:r>
          <a:endParaRPr lang="en-US" dirty="0"/>
        </a:p>
      </dgm:t>
    </dgm:pt>
    <dgm:pt modelId="{247C63C5-87C8-4024-9894-B0EEA32EAE09}" type="parTrans" cxnId="{9BC9D802-3D1D-4C03-9694-9F3D567D150E}">
      <dgm:prSet/>
      <dgm:spPr/>
      <dgm:t>
        <a:bodyPr/>
        <a:lstStyle/>
        <a:p>
          <a:endParaRPr lang="en-US"/>
        </a:p>
      </dgm:t>
    </dgm:pt>
    <dgm:pt modelId="{0DF82E46-B9F9-49FF-8A60-85217AD66116}" type="sibTrans" cxnId="{9BC9D802-3D1D-4C03-9694-9F3D567D150E}">
      <dgm:prSet/>
      <dgm:spPr/>
      <dgm:t>
        <a:bodyPr/>
        <a:lstStyle/>
        <a:p>
          <a:endParaRPr lang="en-US"/>
        </a:p>
      </dgm:t>
    </dgm:pt>
    <dgm:pt modelId="{2D9469A6-B3C7-4EE2-8C5F-88ED06B17B39}" type="pres">
      <dgm:prSet presAssocID="{3ED9E50B-35B3-43FA-9B24-D23A51CC4989}" presName="composite" presStyleCnt="0">
        <dgm:presLayoutVars>
          <dgm:chMax val="3"/>
          <dgm:animLvl val="lvl"/>
          <dgm:resizeHandles val="exact"/>
        </dgm:presLayoutVars>
      </dgm:prSet>
      <dgm:spPr/>
    </dgm:pt>
    <dgm:pt modelId="{B97A0EB4-D5E4-401B-86A2-A7B3D5B2352B}" type="pres">
      <dgm:prSet presAssocID="{220E64A0-6436-44FE-86CD-1C68C584068E}" presName="gear1" presStyleLbl="node1" presStyleIdx="0" presStyleCnt="3">
        <dgm:presLayoutVars>
          <dgm:chMax val="1"/>
          <dgm:bulletEnabled val="1"/>
        </dgm:presLayoutVars>
      </dgm:prSet>
      <dgm:spPr/>
      <dgm:t>
        <a:bodyPr/>
        <a:lstStyle/>
        <a:p>
          <a:endParaRPr lang="en-US"/>
        </a:p>
      </dgm:t>
    </dgm:pt>
    <dgm:pt modelId="{EE9126D5-5091-4024-89BB-A4709217541D}" type="pres">
      <dgm:prSet presAssocID="{220E64A0-6436-44FE-86CD-1C68C584068E}" presName="gear1srcNode" presStyleLbl="node1" presStyleIdx="0" presStyleCnt="3"/>
      <dgm:spPr/>
      <dgm:t>
        <a:bodyPr/>
        <a:lstStyle/>
        <a:p>
          <a:endParaRPr lang="en-US"/>
        </a:p>
      </dgm:t>
    </dgm:pt>
    <dgm:pt modelId="{20171340-FD5F-44DB-8AF8-82BDFFDB872E}" type="pres">
      <dgm:prSet presAssocID="{220E64A0-6436-44FE-86CD-1C68C584068E}" presName="gear1dstNode" presStyleLbl="node1" presStyleIdx="0" presStyleCnt="3"/>
      <dgm:spPr/>
      <dgm:t>
        <a:bodyPr/>
        <a:lstStyle/>
        <a:p>
          <a:endParaRPr lang="en-US"/>
        </a:p>
      </dgm:t>
    </dgm:pt>
    <dgm:pt modelId="{D49A536A-2ABD-44F0-923A-0BEE78746320}" type="pres">
      <dgm:prSet presAssocID="{D59DD716-417A-4C66-A7E8-75C8F9B0164A}" presName="gear2" presStyleLbl="node1" presStyleIdx="1" presStyleCnt="3">
        <dgm:presLayoutVars>
          <dgm:chMax val="1"/>
          <dgm:bulletEnabled val="1"/>
        </dgm:presLayoutVars>
      </dgm:prSet>
      <dgm:spPr/>
      <dgm:t>
        <a:bodyPr/>
        <a:lstStyle/>
        <a:p>
          <a:endParaRPr lang="en-US"/>
        </a:p>
      </dgm:t>
    </dgm:pt>
    <dgm:pt modelId="{F52362AA-A061-4F75-817D-44FD86A84BAE}" type="pres">
      <dgm:prSet presAssocID="{D59DD716-417A-4C66-A7E8-75C8F9B0164A}" presName="gear2srcNode" presStyleLbl="node1" presStyleIdx="1" presStyleCnt="3"/>
      <dgm:spPr/>
      <dgm:t>
        <a:bodyPr/>
        <a:lstStyle/>
        <a:p>
          <a:endParaRPr lang="en-US"/>
        </a:p>
      </dgm:t>
    </dgm:pt>
    <dgm:pt modelId="{91262263-6D82-45F1-9030-7741ABF3A771}" type="pres">
      <dgm:prSet presAssocID="{D59DD716-417A-4C66-A7E8-75C8F9B0164A}" presName="gear2dstNode" presStyleLbl="node1" presStyleIdx="1" presStyleCnt="3"/>
      <dgm:spPr/>
      <dgm:t>
        <a:bodyPr/>
        <a:lstStyle/>
        <a:p>
          <a:endParaRPr lang="en-US"/>
        </a:p>
      </dgm:t>
    </dgm:pt>
    <dgm:pt modelId="{21131EEB-91CB-4418-A933-5B7E81818A73}" type="pres">
      <dgm:prSet presAssocID="{4A895AA4-D10E-4025-B0E4-61257B055996}" presName="gear3" presStyleLbl="node1" presStyleIdx="2" presStyleCnt="3"/>
      <dgm:spPr/>
      <dgm:t>
        <a:bodyPr/>
        <a:lstStyle/>
        <a:p>
          <a:endParaRPr lang="en-US"/>
        </a:p>
      </dgm:t>
    </dgm:pt>
    <dgm:pt modelId="{D9C3C99D-C912-4FB6-AE25-8E3C0C123A36}" type="pres">
      <dgm:prSet presAssocID="{4A895AA4-D10E-4025-B0E4-61257B055996}" presName="gear3tx" presStyleLbl="node1" presStyleIdx="2" presStyleCnt="3">
        <dgm:presLayoutVars>
          <dgm:chMax val="1"/>
          <dgm:bulletEnabled val="1"/>
        </dgm:presLayoutVars>
      </dgm:prSet>
      <dgm:spPr/>
      <dgm:t>
        <a:bodyPr/>
        <a:lstStyle/>
        <a:p>
          <a:endParaRPr lang="en-US"/>
        </a:p>
      </dgm:t>
    </dgm:pt>
    <dgm:pt modelId="{CD5C64ED-7D07-42F0-A9A8-3FFBCDA6A0D0}" type="pres">
      <dgm:prSet presAssocID="{4A895AA4-D10E-4025-B0E4-61257B055996}" presName="gear3srcNode" presStyleLbl="node1" presStyleIdx="2" presStyleCnt="3"/>
      <dgm:spPr/>
      <dgm:t>
        <a:bodyPr/>
        <a:lstStyle/>
        <a:p>
          <a:endParaRPr lang="en-US"/>
        </a:p>
      </dgm:t>
    </dgm:pt>
    <dgm:pt modelId="{E6A2BA41-93DA-490C-AF51-BD77DE84485F}" type="pres">
      <dgm:prSet presAssocID="{4A895AA4-D10E-4025-B0E4-61257B055996}" presName="gear3dstNode" presStyleLbl="node1" presStyleIdx="2" presStyleCnt="3"/>
      <dgm:spPr/>
      <dgm:t>
        <a:bodyPr/>
        <a:lstStyle/>
        <a:p>
          <a:endParaRPr lang="en-US"/>
        </a:p>
      </dgm:t>
    </dgm:pt>
    <dgm:pt modelId="{BFDDB4D4-5159-44D5-B70A-6561B39A45C3}" type="pres">
      <dgm:prSet presAssocID="{99116BC6-2E3E-4F38-A558-505F86ED7CEF}" presName="connector1" presStyleLbl="sibTrans2D1" presStyleIdx="0" presStyleCnt="3"/>
      <dgm:spPr/>
      <dgm:t>
        <a:bodyPr/>
        <a:lstStyle/>
        <a:p>
          <a:endParaRPr lang="en-US"/>
        </a:p>
      </dgm:t>
    </dgm:pt>
    <dgm:pt modelId="{50717648-ED2B-4303-BDD1-D938C0173DF1}" type="pres">
      <dgm:prSet presAssocID="{CD4BD954-DC35-4BD2-B84B-9F502FFFF29A}" presName="connector2" presStyleLbl="sibTrans2D1" presStyleIdx="1" presStyleCnt="3"/>
      <dgm:spPr/>
      <dgm:t>
        <a:bodyPr/>
        <a:lstStyle/>
        <a:p>
          <a:endParaRPr lang="en-US"/>
        </a:p>
      </dgm:t>
    </dgm:pt>
    <dgm:pt modelId="{3870AFB3-6C88-4D22-8A21-44C5E5860BF0}" type="pres">
      <dgm:prSet presAssocID="{0DF82E46-B9F9-49FF-8A60-85217AD66116}" presName="connector3" presStyleLbl="sibTrans2D1" presStyleIdx="2" presStyleCnt="3"/>
      <dgm:spPr/>
      <dgm:t>
        <a:bodyPr/>
        <a:lstStyle/>
        <a:p>
          <a:endParaRPr lang="en-US"/>
        </a:p>
      </dgm:t>
    </dgm:pt>
  </dgm:ptLst>
  <dgm:cxnLst>
    <dgm:cxn modelId="{B1E981E3-F18E-429A-8DCD-F3510EE6797B}" type="presOf" srcId="{D59DD716-417A-4C66-A7E8-75C8F9B0164A}" destId="{91262263-6D82-45F1-9030-7741ABF3A771}" srcOrd="2" destOrd="0" presId="urn:microsoft.com/office/officeart/2005/8/layout/gear1"/>
    <dgm:cxn modelId="{31E19155-E375-4B33-86C7-DB390043D0A6}" type="presOf" srcId="{99116BC6-2E3E-4F38-A558-505F86ED7CEF}" destId="{BFDDB4D4-5159-44D5-B70A-6561B39A45C3}" srcOrd="0" destOrd="0" presId="urn:microsoft.com/office/officeart/2005/8/layout/gear1"/>
    <dgm:cxn modelId="{49EA93A1-4961-4DDF-A1DE-584F48BA42DD}" type="presOf" srcId="{4A895AA4-D10E-4025-B0E4-61257B055996}" destId="{E6A2BA41-93DA-490C-AF51-BD77DE84485F}" srcOrd="3" destOrd="0" presId="urn:microsoft.com/office/officeart/2005/8/layout/gear1"/>
    <dgm:cxn modelId="{B0787D18-4F28-4277-84B0-9F10005834E2}" type="presOf" srcId="{CD4BD954-DC35-4BD2-B84B-9F502FFFF29A}" destId="{50717648-ED2B-4303-BDD1-D938C0173DF1}" srcOrd="0" destOrd="0" presId="urn:microsoft.com/office/officeart/2005/8/layout/gear1"/>
    <dgm:cxn modelId="{3D2E0366-DB86-4B45-B765-29A839A27FA6}" type="presOf" srcId="{0DF82E46-B9F9-49FF-8A60-85217AD66116}" destId="{3870AFB3-6C88-4D22-8A21-44C5E5860BF0}" srcOrd="0" destOrd="0" presId="urn:microsoft.com/office/officeart/2005/8/layout/gear1"/>
    <dgm:cxn modelId="{6983B405-4A10-4958-A2F8-8BB7CB559A53}" type="presOf" srcId="{4A895AA4-D10E-4025-B0E4-61257B055996}" destId="{CD5C64ED-7D07-42F0-A9A8-3FFBCDA6A0D0}" srcOrd="2" destOrd="0" presId="urn:microsoft.com/office/officeart/2005/8/layout/gear1"/>
    <dgm:cxn modelId="{15821D9C-C90C-4E53-99E1-551D17CFB88E}" srcId="{3ED9E50B-35B3-43FA-9B24-D23A51CC4989}" destId="{220E64A0-6436-44FE-86CD-1C68C584068E}" srcOrd="0" destOrd="0" parTransId="{0F5A7C44-D6B5-4343-88EC-636A033721CA}" sibTransId="{99116BC6-2E3E-4F38-A558-505F86ED7CEF}"/>
    <dgm:cxn modelId="{5D2A9DDF-B7FE-45E2-A5B3-7138533AB89C}" type="presOf" srcId="{4A895AA4-D10E-4025-B0E4-61257B055996}" destId="{21131EEB-91CB-4418-A933-5B7E81818A73}" srcOrd="0" destOrd="0" presId="urn:microsoft.com/office/officeart/2005/8/layout/gear1"/>
    <dgm:cxn modelId="{CCEE85C3-29F3-4052-8B83-A82ED868FC41}" type="presOf" srcId="{220E64A0-6436-44FE-86CD-1C68C584068E}" destId="{20171340-FD5F-44DB-8AF8-82BDFFDB872E}" srcOrd="2" destOrd="0" presId="urn:microsoft.com/office/officeart/2005/8/layout/gear1"/>
    <dgm:cxn modelId="{CBC4D6B0-14DB-4296-857B-166C5DA57E7B}" type="presOf" srcId="{4A895AA4-D10E-4025-B0E4-61257B055996}" destId="{D9C3C99D-C912-4FB6-AE25-8E3C0C123A36}" srcOrd="1" destOrd="0" presId="urn:microsoft.com/office/officeart/2005/8/layout/gear1"/>
    <dgm:cxn modelId="{33A0A6AC-6C6D-4120-AB1A-55D20161BFA3}" srcId="{3ED9E50B-35B3-43FA-9B24-D23A51CC4989}" destId="{D59DD716-417A-4C66-A7E8-75C8F9B0164A}" srcOrd="1" destOrd="0" parTransId="{B4FC887B-2139-4424-B239-3E488AD88A57}" sibTransId="{CD4BD954-DC35-4BD2-B84B-9F502FFFF29A}"/>
    <dgm:cxn modelId="{4DBB3709-E377-429D-BFA9-E8E65DD0FF11}" type="presOf" srcId="{D59DD716-417A-4C66-A7E8-75C8F9B0164A}" destId="{F52362AA-A061-4F75-817D-44FD86A84BAE}" srcOrd="1" destOrd="0" presId="urn:microsoft.com/office/officeart/2005/8/layout/gear1"/>
    <dgm:cxn modelId="{153919EC-EC0F-4F46-A5AB-93496EB056D6}" type="presOf" srcId="{D59DD716-417A-4C66-A7E8-75C8F9B0164A}" destId="{D49A536A-2ABD-44F0-923A-0BEE78746320}" srcOrd="0" destOrd="0" presId="urn:microsoft.com/office/officeart/2005/8/layout/gear1"/>
    <dgm:cxn modelId="{C4CF4BBE-9E25-46C5-80E6-31E0B83758DD}" type="presOf" srcId="{220E64A0-6436-44FE-86CD-1C68C584068E}" destId="{B97A0EB4-D5E4-401B-86A2-A7B3D5B2352B}" srcOrd="0" destOrd="0" presId="urn:microsoft.com/office/officeart/2005/8/layout/gear1"/>
    <dgm:cxn modelId="{7C28B7F3-11D0-435E-9B59-D8ADA4C81956}" type="presOf" srcId="{3ED9E50B-35B3-43FA-9B24-D23A51CC4989}" destId="{2D9469A6-B3C7-4EE2-8C5F-88ED06B17B39}" srcOrd="0" destOrd="0" presId="urn:microsoft.com/office/officeart/2005/8/layout/gear1"/>
    <dgm:cxn modelId="{9BC9D802-3D1D-4C03-9694-9F3D567D150E}" srcId="{3ED9E50B-35B3-43FA-9B24-D23A51CC4989}" destId="{4A895AA4-D10E-4025-B0E4-61257B055996}" srcOrd="2" destOrd="0" parTransId="{247C63C5-87C8-4024-9894-B0EEA32EAE09}" sibTransId="{0DF82E46-B9F9-49FF-8A60-85217AD66116}"/>
    <dgm:cxn modelId="{3EC861B9-279A-4649-93FB-FC83FBD3D731}" type="presOf" srcId="{220E64A0-6436-44FE-86CD-1C68C584068E}" destId="{EE9126D5-5091-4024-89BB-A4709217541D}" srcOrd="1" destOrd="0" presId="urn:microsoft.com/office/officeart/2005/8/layout/gear1"/>
    <dgm:cxn modelId="{36E18831-5972-4B25-BF72-CA675A0DE3D6}" type="presParOf" srcId="{2D9469A6-B3C7-4EE2-8C5F-88ED06B17B39}" destId="{B97A0EB4-D5E4-401B-86A2-A7B3D5B2352B}" srcOrd="0" destOrd="0" presId="urn:microsoft.com/office/officeart/2005/8/layout/gear1"/>
    <dgm:cxn modelId="{755E2595-A1B0-4D27-B447-E83F26B86204}" type="presParOf" srcId="{2D9469A6-B3C7-4EE2-8C5F-88ED06B17B39}" destId="{EE9126D5-5091-4024-89BB-A4709217541D}" srcOrd="1" destOrd="0" presId="urn:microsoft.com/office/officeart/2005/8/layout/gear1"/>
    <dgm:cxn modelId="{619991B0-9346-4712-A98F-7F35FC222A58}" type="presParOf" srcId="{2D9469A6-B3C7-4EE2-8C5F-88ED06B17B39}" destId="{20171340-FD5F-44DB-8AF8-82BDFFDB872E}" srcOrd="2" destOrd="0" presId="urn:microsoft.com/office/officeart/2005/8/layout/gear1"/>
    <dgm:cxn modelId="{CFB9DBBA-7FF1-4701-B975-9D80D2FC2E5C}" type="presParOf" srcId="{2D9469A6-B3C7-4EE2-8C5F-88ED06B17B39}" destId="{D49A536A-2ABD-44F0-923A-0BEE78746320}" srcOrd="3" destOrd="0" presId="urn:microsoft.com/office/officeart/2005/8/layout/gear1"/>
    <dgm:cxn modelId="{600EEC8E-3303-4372-8F96-03BF6FEE21B3}" type="presParOf" srcId="{2D9469A6-B3C7-4EE2-8C5F-88ED06B17B39}" destId="{F52362AA-A061-4F75-817D-44FD86A84BAE}" srcOrd="4" destOrd="0" presId="urn:microsoft.com/office/officeart/2005/8/layout/gear1"/>
    <dgm:cxn modelId="{592143B4-528A-4466-8093-BFFCCB233C59}" type="presParOf" srcId="{2D9469A6-B3C7-4EE2-8C5F-88ED06B17B39}" destId="{91262263-6D82-45F1-9030-7741ABF3A771}" srcOrd="5" destOrd="0" presId="urn:microsoft.com/office/officeart/2005/8/layout/gear1"/>
    <dgm:cxn modelId="{1F75F179-7BB3-44F4-825F-59586A35310C}" type="presParOf" srcId="{2D9469A6-B3C7-4EE2-8C5F-88ED06B17B39}" destId="{21131EEB-91CB-4418-A933-5B7E81818A73}" srcOrd="6" destOrd="0" presId="urn:microsoft.com/office/officeart/2005/8/layout/gear1"/>
    <dgm:cxn modelId="{43B46999-8105-4439-B187-A4D89A26CA12}" type="presParOf" srcId="{2D9469A6-B3C7-4EE2-8C5F-88ED06B17B39}" destId="{D9C3C99D-C912-4FB6-AE25-8E3C0C123A36}" srcOrd="7" destOrd="0" presId="urn:microsoft.com/office/officeart/2005/8/layout/gear1"/>
    <dgm:cxn modelId="{0306CD6A-29BB-4A0D-89B6-69B6B85B14BF}" type="presParOf" srcId="{2D9469A6-B3C7-4EE2-8C5F-88ED06B17B39}" destId="{CD5C64ED-7D07-42F0-A9A8-3FFBCDA6A0D0}" srcOrd="8" destOrd="0" presId="urn:microsoft.com/office/officeart/2005/8/layout/gear1"/>
    <dgm:cxn modelId="{3BB6147F-00CF-4A84-9710-9A89FC04FEB5}" type="presParOf" srcId="{2D9469A6-B3C7-4EE2-8C5F-88ED06B17B39}" destId="{E6A2BA41-93DA-490C-AF51-BD77DE84485F}" srcOrd="9" destOrd="0" presId="urn:microsoft.com/office/officeart/2005/8/layout/gear1"/>
    <dgm:cxn modelId="{0D5339F1-A39E-41F9-BB44-F90A552A86DA}" type="presParOf" srcId="{2D9469A6-B3C7-4EE2-8C5F-88ED06B17B39}" destId="{BFDDB4D4-5159-44D5-B70A-6561B39A45C3}" srcOrd="10" destOrd="0" presId="urn:microsoft.com/office/officeart/2005/8/layout/gear1"/>
    <dgm:cxn modelId="{CA95C8D2-814A-42FC-A2B2-4902D3F6FF61}" type="presParOf" srcId="{2D9469A6-B3C7-4EE2-8C5F-88ED06B17B39}" destId="{50717648-ED2B-4303-BDD1-D938C0173DF1}" srcOrd="11" destOrd="0" presId="urn:microsoft.com/office/officeart/2005/8/layout/gear1"/>
    <dgm:cxn modelId="{D6FDFD7C-222E-4B38-8DF6-19EEB360DA50}" type="presParOf" srcId="{2D9469A6-B3C7-4EE2-8C5F-88ED06B17B39}" destId="{3870AFB3-6C88-4D22-8A21-44C5E5860BF0}" srcOrd="12" destOrd="0" presId="urn:microsoft.com/office/officeart/2005/8/layout/gear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CEC495E-3D5B-4815-B661-3678D4E972A6}"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US"/>
        </a:p>
      </dgm:t>
    </dgm:pt>
    <dgm:pt modelId="{0B0D22B7-5817-4949-A83C-61A40FCD82CE}">
      <dgm:prSet phldrT="[Text]"/>
      <dgm:spPr/>
      <dgm:t>
        <a:bodyPr/>
        <a:lstStyle/>
        <a:p>
          <a:r>
            <a:rPr lang="en-US" dirty="0" smtClean="0"/>
            <a:t>Jurisdiction </a:t>
          </a:r>
          <a:endParaRPr lang="en-US" dirty="0"/>
        </a:p>
      </dgm:t>
    </dgm:pt>
    <dgm:pt modelId="{AA398CF8-266B-44E6-9275-2790BE0801CC}" type="parTrans" cxnId="{ED2E711F-AC18-497A-8173-FA4CAF52538C}">
      <dgm:prSet/>
      <dgm:spPr/>
      <dgm:t>
        <a:bodyPr/>
        <a:lstStyle/>
        <a:p>
          <a:endParaRPr lang="en-US"/>
        </a:p>
      </dgm:t>
    </dgm:pt>
    <dgm:pt modelId="{5879B2E6-4CBA-4C2A-9B4A-06486B3BC9CE}" type="sibTrans" cxnId="{ED2E711F-AC18-497A-8173-FA4CAF52538C}">
      <dgm:prSet/>
      <dgm:spPr/>
      <dgm:t>
        <a:bodyPr/>
        <a:lstStyle/>
        <a:p>
          <a:endParaRPr lang="en-US"/>
        </a:p>
      </dgm:t>
    </dgm:pt>
    <dgm:pt modelId="{DC655693-01A9-495C-90DF-564A02298825}">
      <dgm:prSet phldrT="[Text]"/>
      <dgm:spPr/>
      <dgm:t>
        <a:bodyPr/>
        <a:lstStyle/>
        <a:p>
          <a:r>
            <a:rPr lang="en-US" dirty="0" smtClean="0"/>
            <a:t>What ?</a:t>
          </a:r>
          <a:endParaRPr lang="en-US" dirty="0"/>
        </a:p>
      </dgm:t>
    </dgm:pt>
    <dgm:pt modelId="{8DEB0D83-1A2B-482E-ACA1-C0E72D74A132}" type="parTrans" cxnId="{1AAC76AC-BF1C-44E6-BA77-03BB5844D18D}">
      <dgm:prSet/>
      <dgm:spPr/>
      <dgm:t>
        <a:bodyPr/>
        <a:lstStyle/>
        <a:p>
          <a:endParaRPr lang="en-US"/>
        </a:p>
      </dgm:t>
    </dgm:pt>
    <dgm:pt modelId="{8C7EF04C-DFCA-4B05-9906-24679CB8CA03}" type="sibTrans" cxnId="{1AAC76AC-BF1C-44E6-BA77-03BB5844D18D}">
      <dgm:prSet/>
      <dgm:spPr/>
      <dgm:t>
        <a:bodyPr/>
        <a:lstStyle/>
        <a:p>
          <a:endParaRPr lang="en-US"/>
        </a:p>
      </dgm:t>
    </dgm:pt>
    <dgm:pt modelId="{10A9A790-CC5D-4E9A-BFF3-037555F001AF}">
      <dgm:prSet phldrT="[Text]"/>
      <dgm:spPr/>
      <dgm:t>
        <a:bodyPr/>
        <a:lstStyle/>
        <a:p>
          <a:r>
            <a:rPr lang="en-US" dirty="0" smtClean="0"/>
            <a:t>Who?</a:t>
          </a:r>
          <a:endParaRPr lang="en-US" dirty="0"/>
        </a:p>
      </dgm:t>
    </dgm:pt>
    <dgm:pt modelId="{F4BD46B8-BD39-4AB6-92A3-21F75C050436}" type="parTrans" cxnId="{1EB57768-9232-4AE7-982F-8A332E0E31F3}">
      <dgm:prSet/>
      <dgm:spPr/>
      <dgm:t>
        <a:bodyPr/>
        <a:lstStyle/>
        <a:p>
          <a:endParaRPr lang="en-US"/>
        </a:p>
      </dgm:t>
    </dgm:pt>
    <dgm:pt modelId="{264C3396-AC53-436A-8363-8FE2A69DDDC1}" type="sibTrans" cxnId="{1EB57768-9232-4AE7-982F-8A332E0E31F3}">
      <dgm:prSet/>
      <dgm:spPr/>
      <dgm:t>
        <a:bodyPr/>
        <a:lstStyle/>
        <a:p>
          <a:endParaRPr lang="en-US"/>
        </a:p>
      </dgm:t>
    </dgm:pt>
    <dgm:pt modelId="{9B838095-1CDB-46D0-B9FC-34BB4CC8F019}">
      <dgm:prSet phldrT="[Text]"/>
      <dgm:spPr/>
      <dgm:t>
        <a:bodyPr/>
        <a:lstStyle/>
        <a:p>
          <a:r>
            <a:rPr lang="en-US" dirty="0" smtClean="0"/>
            <a:t>When?</a:t>
          </a:r>
          <a:endParaRPr lang="en-US" dirty="0"/>
        </a:p>
      </dgm:t>
    </dgm:pt>
    <dgm:pt modelId="{BF50D9CB-622F-442E-AC7F-12C35E5C36FF}" type="parTrans" cxnId="{5F9DFA2F-4210-4909-B856-B5C0302CCB51}">
      <dgm:prSet/>
      <dgm:spPr/>
      <dgm:t>
        <a:bodyPr/>
        <a:lstStyle/>
        <a:p>
          <a:endParaRPr lang="en-US"/>
        </a:p>
      </dgm:t>
    </dgm:pt>
    <dgm:pt modelId="{A64E1A93-CA24-4235-A6B5-6A304438C739}" type="sibTrans" cxnId="{5F9DFA2F-4210-4909-B856-B5C0302CCB51}">
      <dgm:prSet/>
      <dgm:spPr/>
      <dgm:t>
        <a:bodyPr/>
        <a:lstStyle/>
        <a:p>
          <a:endParaRPr lang="en-US"/>
        </a:p>
      </dgm:t>
    </dgm:pt>
    <dgm:pt modelId="{C3EE4FC2-5155-4087-9095-91C0AAC5B043}">
      <dgm:prSet/>
      <dgm:spPr/>
      <dgm:t>
        <a:bodyPr/>
        <a:lstStyle/>
        <a:p>
          <a:r>
            <a:rPr lang="en-US" smtClean="0"/>
            <a:t>Where?</a:t>
          </a:r>
          <a:endParaRPr lang="en-US"/>
        </a:p>
      </dgm:t>
    </dgm:pt>
    <dgm:pt modelId="{E053F2E0-3C23-4D8B-BD22-E35B04004BD9}" type="parTrans" cxnId="{B3A28966-C075-4B25-A9F1-F8A6236AEE66}">
      <dgm:prSet/>
      <dgm:spPr/>
      <dgm:t>
        <a:bodyPr/>
        <a:lstStyle/>
        <a:p>
          <a:endParaRPr lang="en-US"/>
        </a:p>
      </dgm:t>
    </dgm:pt>
    <dgm:pt modelId="{1F4148C3-A615-4365-A61D-C7F376B2A2FA}" type="sibTrans" cxnId="{B3A28966-C075-4B25-A9F1-F8A6236AEE66}">
      <dgm:prSet/>
      <dgm:spPr/>
      <dgm:t>
        <a:bodyPr/>
        <a:lstStyle/>
        <a:p>
          <a:endParaRPr lang="en-US"/>
        </a:p>
      </dgm:t>
    </dgm:pt>
    <dgm:pt modelId="{9E8F55D2-72AD-48B8-8BC7-587FE0726EF0}" type="pres">
      <dgm:prSet presAssocID="{8CEC495E-3D5B-4815-B661-3678D4E972A6}" presName="hierChild1" presStyleCnt="0">
        <dgm:presLayoutVars>
          <dgm:orgChart val="1"/>
          <dgm:chPref val="1"/>
          <dgm:dir/>
          <dgm:animOne val="branch"/>
          <dgm:animLvl val="lvl"/>
          <dgm:resizeHandles/>
        </dgm:presLayoutVars>
      </dgm:prSet>
      <dgm:spPr/>
      <dgm:t>
        <a:bodyPr/>
        <a:lstStyle/>
        <a:p>
          <a:endParaRPr lang="en-US"/>
        </a:p>
      </dgm:t>
    </dgm:pt>
    <dgm:pt modelId="{D4BCED35-4EF6-4E22-B08A-6C8810C91DFA}" type="pres">
      <dgm:prSet presAssocID="{0B0D22B7-5817-4949-A83C-61A40FCD82CE}" presName="hierRoot1" presStyleCnt="0">
        <dgm:presLayoutVars>
          <dgm:hierBranch val="init"/>
        </dgm:presLayoutVars>
      </dgm:prSet>
      <dgm:spPr/>
    </dgm:pt>
    <dgm:pt modelId="{E3909EF2-7A3F-4DE9-B5F0-61EA9FA80664}" type="pres">
      <dgm:prSet presAssocID="{0B0D22B7-5817-4949-A83C-61A40FCD82CE}" presName="rootComposite1" presStyleCnt="0"/>
      <dgm:spPr/>
    </dgm:pt>
    <dgm:pt modelId="{9729BF0C-B197-4999-885D-3D1A243C892A}" type="pres">
      <dgm:prSet presAssocID="{0B0D22B7-5817-4949-A83C-61A40FCD82CE}" presName="rootText1" presStyleLbl="node0" presStyleIdx="0" presStyleCnt="1">
        <dgm:presLayoutVars>
          <dgm:chPref val="3"/>
        </dgm:presLayoutVars>
      </dgm:prSet>
      <dgm:spPr/>
      <dgm:t>
        <a:bodyPr/>
        <a:lstStyle/>
        <a:p>
          <a:endParaRPr lang="en-US"/>
        </a:p>
      </dgm:t>
    </dgm:pt>
    <dgm:pt modelId="{2F6A5385-4E00-412D-87EF-D43757142FA3}" type="pres">
      <dgm:prSet presAssocID="{0B0D22B7-5817-4949-A83C-61A40FCD82CE}" presName="rootConnector1" presStyleLbl="node1" presStyleIdx="0" presStyleCnt="0"/>
      <dgm:spPr/>
      <dgm:t>
        <a:bodyPr/>
        <a:lstStyle/>
        <a:p>
          <a:endParaRPr lang="en-US"/>
        </a:p>
      </dgm:t>
    </dgm:pt>
    <dgm:pt modelId="{AA0ED654-A96A-41BA-8ABF-775CECC253C9}" type="pres">
      <dgm:prSet presAssocID="{0B0D22B7-5817-4949-A83C-61A40FCD82CE}" presName="hierChild2" presStyleCnt="0"/>
      <dgm:spPr/>
    </dgm:pt>
    <dgm:pt modelId="{4ADB8F03-A282-4606-922D-35FAF6AD287D}" type="pres">
      <dgm:prSet presAssocID="{8DEB0D83-1A2B-482E-ACA1-C0E72D74A132}" presName="Name37" presStyleLbl="parChTrans1D2" presStyleIdx="0" presStyleCnt="4"/>
      <dgm:spPr/>
      <dgm:t>
        <a:bodyPr/>
        <a:lstStyle/>
        <a:p>
          <a:endParaRPr lang="en-US"/>
        </a:p>
      </dgm:t>
    </dgm:pt>
    <dgm:pt modelId="{2CA34E73-F3F2-4941-8986-ED0C92350180}" type="pres">
      <dgm:prSet presAssocID="{DC655693-01A9-495C-90DF-564A02298825}" presName="hierRoot2" presStyleCnt="0">
        <dgm:presLayoutVars>
          <dgm:hierBranch val="init"/>
        </dgm:presLayoutVars>
      </dgm:prSet>
      <dgm:spPr/>
    </dgm:pt>
    <dgm:pt modelId="{9B6F9BA6-BA43-4764-89C9-0F8FCC3FF8CE}" type="pres">
      <dgm:prSet presAssocID="{DC655693-01A9-495C-90DF-564A02298825}" presName="rootComposite" presStyleCnt="0"/>
      <dgm:spPr/>
    </dgm:pt>
    <dgm:pt modelId="{E8EAC858-9C81-4A15-BEA2-9FF40B6249CA}" type="pres">
      <dgm:prSet presAssocID="{DC655693-01A9-495C-90DF-564A02298825}" presName="rootText" presStyleLbl="node2" presStyleIdx="0" presStyleCnt="4">
        <dgm:presLayoutVars>
          <dgm:chPref val="3"/>
        </dgm:presLayoutVars>
      </dgm:prSet>
      <dgm:spPr/>
      <dgm:t>
        <a:bodyPr/>
        <a:lstStyle/>
        <a:p>
          <a:endParaRPr lang="en-US"/>
        </a:p>
      </dgm:t>
    </dgm:pt>
    <dgm:pt modelId="{576C8A63-C6CD-4ADF-9198-D3222F3077D4}" type="pres">
      <dgm:prSet presAssocID="{DC655693-01A9-495C-90DF-564A02298825}" presName="rootConnector" presStyleLbl="node2" presStyleIdx="0" presStyleCnt="4"/>
      <dgm:spPr/>
      <dgm:t>
        <a:bodyPr/>
        <a:lstStyle/>
        <a:p>
          <a:endParaRPr lang="en-US"/>
        </a:p>
      </dgm:t>
    </dgm:pt>
    <dgm:pt modelId="{B8E4684A-5704-445C-A2F1-C485DD1F38E8}" type="pres">
      <dgm:prSet presAssocID="{DC655693-01A9-495C-90DF-564A02298825}" presName="hierChild4" presStyleCnt="0"/>
      <dgm:spPr/>
    </dgm:pt>
    <dgm:pt modelId="{8AFEC4BA-4216-4FCD-BA48-F7FC008BB550}" type="pres">
      <dgm:prSet presAssocID="{DC655693-01A9-495C-90DF-564A02298825}" presName="hierChild5" presStyleCnt="0"/>
      <dgm:spPr/>
    </dgm:pt>
    <dgm:pt modelId="{E0D36597-9881-45F2-9F5E-CF66989EC4F6}" type="pres">
      <dgm:prSet presAssocID="{F4BD46B8-BD39-4AB6-92A3-21F75C050436}" presName="Name37" presStyleLbl="parChTrans1D2" presStyleIdx="1" presStyleCnt="4"/>
      <dgm:spPr/>
      <dgm:t>
        <a:bodyPr/>
        <a:lstStyle/>
        <a:p>
          <a:endParaRPr lang="en-US"/>
        </a:p>
      </dgm:t>
    </dgm:pt>
    <dgm:pt modelId="{D1609781-FB31-4017-93A1-E093BB5ACA7C}" type="pres">
      <dgm:prSet presAssocID="{10A9A790-CC5D-4E9A-BFF3-037555F001AF}" presName="hierRoot2" presStyleCnt="0">
        <dgm:presLayoutVars>
          <dgm:hierBranch val="init"/>
        </dgm:presLayoutVars>
      </dgm:prSet>
      <dgm:spPr/>
    </dgm:pt>
    <dgm:pt modelId="{45FE95FA-712E-4B21-A61A-DB353317F4CA}" type="pres">
      <dgm:prSet presAssocID="{10A9A790-CC5D-4E9A-BFF3-037555F001AF}" presName="rootComposite" presStyleCnt="0"/>
      <dgm:spPr/>
    </dgm:pt>
    <dgm:pt modelId="{8F2EF775-3B66-4BBD-9782-C9238CD4FCB2}" type="pres">
      <dgm:prSet presAssocID="{10A9A790-CC5D-4E9A-BFF3-037555F001AF}" presName="rootText" presStyleLbl="node2" presStyleIdx="1" presStyleCnt="4">
        <dgm:presLayoutVars>
          <dgm:chPref val="3"/>
        </dgm:presLayoutVars>
      </dgm:prSet>
      <dgm:spPr/>
      <dgm:t>
        <a:bodyPr/>
        <a:lstStyle/>
        <a:p>
          <a:endParaRPr lang="en-US"/>
        </a:p>
      </dgm:t>
    </dgm:pt>
    <dgm:pt modelId="{D00099BF-4F02-4A9F-841A-1907843C5B04}" type="pres">
      <dgm:prSet presAssocID="{10A9A790-CC5D-4E9A-BFF3-037555F001AF}" presName="rootConnector" presStyleLbl="node2" presStyleIdx="1" presStyleCnt="4"/>
      <dgm:spPr/>
      <dgm:t>
        <a:bodyPr/>
        <a:lstStyle/>
        <a:p>
          <a:endParaRPr lang="en-US"/>
        </a:p>
      </dgm:t>
    </dgm:pt>
    <dgm:pt modelId="{2A6868A2-C885-48D8-B0E8-7E562D09F2F6}" type="pres">
      <dgm:prSet presAssocID="{10A9A790-CC5D-4E9A-BFF3-037555F001AF}" presName="hierChild4" presStyleCnt="0"/>
      <dgm:spPr/>
    </dgm:pt>
    <dgm:pt modelId="{0FBD26A8-39DD-4D05-8743-E2609B0612B6}" type="pres">
      <dgm:prSet presAssocID="{10A9A790-CC5D-4E9A-BFF3-037555F001AF}" presName="hierChild5" presStyleCnt="0"/>
      <dgm:spPr/>
    </dgm:pt>
    <dgm:pt modelId="{AA9AB3BC-341E-4C10-B7F0-70A3295B463B}" type="pres">
      <dgm:prSet presAssocID="{BF50D9CB-622F-442E-AC7F-12C35E5C36FF}" presName="Name37" presStyleLbl="parChTrans1D2" presStyleIdx="2" presStyleCnt="4"/>
      <dgm:spPr/>
      <dgm:t>
        <a:bodyPr/>
        <a:lstStyle/>
        <a:p>
          <a:endParaRPr lang="en-US"/>
        </a:p>
      </dgm:t>
    </dgm:pt>
    <dgm:pt modelId="{78C927EB-51F2-4D64-AEB3-F26AED0FC8A4}" type="pres">
      <dgm:prSet presAssocID="{9B838095-1CDB-46D0-B9FC-34BB4CC8F019}" presName="hierRoot2" presStyleCnt="0">
        <dgm:presLayoutVars>
          <dgm:hierBranch val="init"/>
        </dgm:presLayoutVars>
      </dgm:prSet>
      <dgm:spPr/>
    </dgm:pt>
    <dgm:pt modelId="{656BD9D1-D2C5-4BE7-8B89-7BC49A176C2F}" type="pres">
      <dgm:prSet presAssocID="{9B838095-1CDB-46D0-B9FC-34BB4CC8F019}" presName="rootComposite" presStyleCnt="0"/>
      <dgm:spPr/>
    </dgm:pt>
    <dgm:pt modelId="{1F9773DA-C5BC-4378-B6CD-19303194626E}" type="pres">
      <dgm:prSet presAssocID="{9B838095-1CDB-46D0-B9FC-34BB4CC8F019}" presName="rootText" presStyleLbl="node2" presStyleIdx="2" presStyleCnt="4">
        <dgm:presLayoutVars>
          <dgm:chPref val="3"/>
        </dgm:presLayoutVars>
      </dgm:prSet>
      <dgm:spPr/>
      <dgm:t>
        <a:bodyPr/>
        <a:lstStyle/>
        <a:p>
          <a:endParaRPr lang="en-US"/>
        </a:p>
      </dgm:t>
    </dgm:pt>
    <dgm:pt modelId="{D671F080-DAE2-4B39-B73A-DE7FD989CA88}" type="pres">
      <dgm:prSet presAssocID="{9B838095-1CDB-46D0-B9FC-34BB4CC8F019}" presName="rootConnector" presStyleLbl="node2" presStyleIdx="2" presStyleCnt="4"/>
      <dgm:spPr/>
      <dgm:t>
        <a:bodyPr/>
        <a:lstStyle/>
        <a:p>
          <a:endParaRPr lang="en-US"/>
        </a:p>
      </dgm:t>
    </dgm:pt>
    <dgm:pt modelId="{5B621424-8033-494B-8CD9-2C4F8A8A735B}" type="pres">
      <dgm:prSet presAssocID="{9B838095-1CDB-46D0-B9FC-34BB4CC8F019}" presName="hierChild4" presStyleCnt="0"/>
      <dgm:spPr/>
    </dgm:pt>
    <dgm:pt modelId="{1708D20B-B7EE-4E2B-9E99-7F6DE0BBEE6C}" type="pres">
      <dgm:prSet presAssocID="{9B838095-1CDB-46D0-B9FC-34BB4CC8F019}" presName="hierChild5" presStyleCnt="0"/>
      <dgm:spPr/>
    </dgm:pt>
    <dgm:pt modelId="{82395E69-3D34-436D-9744-5D88971AB683}" type="pres">
      <dgm:prSet presAssocID="{E053F2E0-3C23-4D8B-BD22-E35B04004BD9}" presName="Name37" presStyleLbl="parChTrans1D2" presStyleIdx="3" presStyleCnt="4"/>
      <dgm:spPr/>
      <dgm:t>
        <a:bodyPr/>
        <a:lstStyle/>
        <a:p>
          <a:endParaRPr lang="en-US"/>
        </a:p>
      </dgm:t>
    </dgm:pt>
    <dgm:pt modelId="{3069C27E-8799-4BC2-AE4D-10002998155D}" type="pres">
      <dgm:prSet presAssocID="{C3EE4FC2-5155-4087-9095-91C0AAC5B043}" presName="hierRoot2" presStyleCnt="0">
        <dgm:presLayoutVars>
          <dgm:hierBranch val="init"/>
        </dgm:presLayoutVars>
      </dgm:prSet>
      <dgm:spPr/>
    </dgm:pt>
    <dgm:pt modelId="{BA5090C3-53C4-4313-BF08-86327F261701}" type="pres">
      <dgm:prSet presAssocID="{C3EE4FC2-5155-4087-9095-91C0AAC5B043}" presName="rootComposite" presStyleCnt="0"/>
      <dgm:spPr/>
    </dgm:pt>
    <dgm:pt modelId="{FCB25B4A-B64B-4FFC-9C16-BBEC6CBD502A}" type="pres">
      <dgm:prSet presAssocID="{C3EE4FC2-5155-4087-9095-91C0AAC5B043}" presName="rootText" presStyleLbl="node2" presStyleIdx="3" presStyleCnt="4">
        <dgm:presLayoutVars>
          <dgm:chPref val="3"/>
        </dgm:presLayoutVars>
      </dgm:prSet>
      <dgm:spPr/>
      <dgm:t>
        <a:bodyPr/>
        <a:lstStyle/>
        <a:p>
          <a:endParaRPr lang="en-US"/>
        </a:p>
      </dgm:t>
    </dgm:pt>
    <dgm:pt modelId="{A99BDEC5-9143-4647-A021-762B36BE3E8B}" type="pres">
      <dgm:prSet presAssocID="{C3EE4FC2-5155-4087-9095-91C0AAC5B043}" presName="rootConnector" presStyleLbl="node2" presStyleIdx="3" presStyleCnt="4"/>
      <dgm:spPr/>
      <dgm:t>
        <a:bodyPr/>
        <a:lstStyle/>
        <a:p>
          <a:endParaRPr lang="en-US"/>
        </a:p>
      </dgm:t>
    </dgm:pt>
    <dgm:pt modelId="{CB96C5AE-A01F-42EB-A219-7DE3963F029C}" type="pres">
      <dgm:prSet presAssocID="{C3EE4FC2-5155-4087-9095-91C0AAC5B043}" presName="hierChild4" presStyleCnt="0"/>
      <dgm:spPr/>
    </dgm:pt>
    <dgm:pt modelId="{15D99402-750C-44E9-9B4A-6CBDB9108784}" type="pres">
      <dgm:prSet presAssocID="{C3EE4FC2-5155-4087-9095-91C0AAC5B043}" presName="hierChild5" presStyleCnt="0"/>
      <dgm:spPr/>
    </dgm:pt>
    <dgm:pt modelId="{90C87509-E53A-4F99-B7E6-A8540E4A863D}" type="pres">
      <dgm:prSet presAssocID="{0B0D22B7-5817-4949-A83C-61A40FCD82CE}" presName="hierChild3" presStyleCnt="0"/>
      <dgm:spPr/>
    </dgm:pt>
  </dgm:ptLst>
  <dgm:cxnLst>
    <dgm:cxn modelId="{ED2E30F9-FCF4-4A49-A773-1A2C46B70927}" type="presOf" srcId="{DC655693-01A9-495C-90DF-564A02298825}" destId="{576C8A63-C6CD-4ADF-9198-D3222F3077D4}" srcOrd="1" destOrd="0" presId="urn:microsoft.com/office/officeart/2005/8/layout/orgChart1"/>
    <dgm:cxn modelId="{D9722A2F-639A-497B-B13C-ECE9B2B9AB1A}" type="presOf" srcId="{C3EE4FC2-5155-4087-9095-91C0AAC5B043}" destId="{A99BDEC5-9143-4647-A021-762B36BE3E8B}" srcOrd="1" destOrd="0" presId="urn:microsoft.com/office/officeart/2005/8/layout/orgChart1"/>
    <dgm:cxn modelId="{E20E0B5F-EC1B-4580-85B0-91FE4608EC45}" type="presOf" srcId="{BF50D9CB-622F-442E-AC7F-12C35E5C36FF}" destId="{AA9AB3BC-341E-4C10-B7F0-70A3295B463B}" srcOrd="0" destOrd="0" presId="urn:microsoft.com/office/officeart/2005/8/layout/orgChart1"/>
    <dgm:cxn modelId="{C3EC6B54-A51B-4295-BF59-57FA7223C467}" type="presOf" srcId="{E053F2E0-3C23-4D8B-BD22-E35B04004BD9}" destId="{82395E69-3D34-436D-9744-5D88971AB683}" srcOrd="0" destOrd="0" presId="urn:microsoft.com/office/officeart/2005/8/layout/orgChart1"/>
    <dgm:cxn modelId="{B9FEBEA7-C7CF-4264-8E1E-4A440498709C}" type="presOf" srcId="{0B0D22B7-5817-4949-A83C-61A40FCD82CE}" destId="{2F6A5385-4E00-412D-87EF-D43757142FA3}" srcOrd="1" destOrd="0" presId="urn:microsoft.com/office/officeart/2005/8/layout/orgChart1"/>
    <dgm:cxn modelId="{5F9DFA2F-4210-4909-B856-B5C0302CCB51}" srcId="{0B0D22B7-5817-4949-A83C-61A40FCD82CE}" destId="{9B838095-1CDB-46D0-B9FC-34BB4CC8F019}" srcOrd="2" destOrd="0" parTransId="{BF50D9CB-622F-442E-AC7F-12C35E5C36FF}" sibTransId="{A64E1A93-CA24-4235-A6B5-6A304438C739}"/>
    <dgm:cxn modelId="{04BC08EA-8203-41AB-860B-E64C3DC1D2BC}" type="presOf" srcId="{10A9A790-CC5D-4E9A-BFF3-037555F001AF}" destId="{8F2EF775-3B66-4BBD-9782-C9238CD4FCB2}" srcOrd="0" destOrd="0" presId="urn:microsoft.com/office/officeart/2005/8/layout/orgChart1"/>
    <dgm:cxn modelId="{1AAC76AC-BF1C-44E6-BA77-03BB5844D18D}" srcId="{0B0D22B7-5817-4949-A83C-61A40FCD82CE}" destId="{DC655693-01A9-495C-90DF-564A02298825}" srcOrd="0" destOrd="0" parTransId="{8DEB0D83-1A2B-482E-ACA1-C0E72D74A132}" sibTransId="{8C7EF04C-DFCA-4B05-9906-24679CB8CA03}"/>
    <dgm:cxn modelId="{ED2E711F-AC18-497A-8173-FA4CAF52538C}" srcId="{8CEC495E-3D5B-4815-B661-3678D4E972A6}" destId="{0B0D22B7-5817-4949-A83C-61A40FCD82CE}" srcOrd="0" destOrd="0" parTransId="{AA398CF8-266B-44E6-9275-2790BE0801CC}" sibTransId="{5879B2E6-4CBA-4C2A-9B4A-06486B3BC9CE}"/>
    <dgm:cxn modelId="{B3A28966-C075-4B25-A9F1-F8A6236AEE66}" srcId="{0B0D22B7-5817-4949-A83C-61A40FCD82CE}" destId="{C3EE4FC2-5155-4087-9095-91C0AAC5B043}" srcOrd="3" destOrd="0" parTransId="{E053F2E0-3C23-4D8B-BD22-E35B04004BD9}" sibTransId="{1F4148C3-A615-4365-A61D-C7F376B2A2FA}"/>
    <dgm:cxn modelId="{A4A601D1-0C86-4D01-95A1-B3EA75A8DED8}" type="presOf" srcId="{8DEB0D83-1A2B-482E-ACA1-C0E72D74A132}" destId="{4ADB8F03-A282-4606-922D-35FAF6AD287D}" srcOrd="0" destOrd="0" presId="urn:microsoft.com/office/officeart/2005/8/layout/orgChart1"/>
    <dgm:cxn modelId="{C8E9BCB3-2017-4013-B961-54E6CC82D823}" type="presOf" srcId="{10A9A790-CC5D-4E9A-BFF3-037555F001AF}" destId="{D00099BF-4F02-4A9F-841A-1907843C5B04}" srcOrd="1" destOrd="0" presId="urn:microsoft.com/office/officeart/2005/8/layout/orgChart1"/>
    <dgm:cxn modelId="{1EB57768-9232-4AE7-982F-8A332E0E31F3}" srcId="{0B0D22B7-5817-4949-A83C-61A40FCD82CE}" destId="{10A9A790-CC5D-4E9A-BFF3-037555F001AF}" srcOrd="1" destOrd="0" parTransId="{F4BD46B8-BD39-4AB6-92A3-21F75C050436}" sibTransId="{264C3396-AC53-436A-8363-8FE2A69DDDC1}"/>
    <dgm:cxn modelId="{EC84AD2B-8F62-4655-9A12-24816ABA9C3F}" type="presOf" srcId="{9B838095-1CDB-46D0-B9FC-34BB4CC8F019}" destId="{D671F080-DAE2-4B39-B73A-DE7FD989CA88}" srcOrd="1" destOrd="0" presId="urn:microsoft.com/office/officeart/2005/8/layout/orgChart1"/>
    <dgm:cxn modelId="{64FFFF3E-863A-4A53-88F3-147668C41B17}" type="presOf" srcId="{DC655693-01A9-495C-90DF-564A02298825}" destId="{E8EAC858-9C81-4A15-BEA2-9FF40B6249CA}" srcOrd="0" destOrd="0" presId="urn:microsoft.com/office/officeart/2005/8/layout/orgChart1"/>
    <dgm:cxn modelId="{3F242AEF-CC06-4F5A-8D19-05B160BABAC8}" type="presOf" srcId="{0B0D22B7-5817-4949-A83C-61A40FCD82CE}" destId="{9729BF0C-B197-4999-885D-3D1A243C892A}" srcOrd="0" destOrd="0" presId="urn:microsoft.com/office/officeart/2005/8/layout/orgChart1"/>
    <dgm:cxn modelId="{0B56FEA8-9015-4B0A-AACC-5FDE1CE92172}" type="presOf" srcId="{8CEC495E-3D5B-4815-B661-3678D4E972A6}" destId="{9E8F55D2-72AD-48B8-8BC7-587FE0726EF0}" srcOrd="0" destOrd="0" presId="urn:microsoft.com/office/officeart/2005/8/layout/orgChart1"/>
    <dgm:cxn modelId="{2E21BEC6-09C5-4F40-A87C-EA8B8769E585}" type="presOf" srcId="{F4BD46B8-BD39-4AB6-92A3-21F75C050436}" destId="{E0D36597-9881-45F2-9F5E-CF66989EC4F6}" srcOrd="0" destOrd="0" presId="urn:microsoft.com/office/officeart/2005/8/layout/orgChart1"/>
    <dgm:cxn modelId="{F799AB4B-492F-4E08-9CCF-BAD2C075FE16}" type="presOf" srcId="{9B838095-1CDB-46D0-B9FC-34BB4CC8F019}" destId="{1F9773DA-C5BC-4378-B6CD-19303194626E}" srcOrd="0" destOrd="0" presId="urn:microsoft.com/office/officeart/2005/8/layout/orgChart1"/>
    <dgm:cxn modelId="{13A0E7C4-0881-4107-915F-81E2FCD695D1}" type="presOf" srcId="{C3EE4FC2-5155-4087-9095-91C0AAC5B043}" destId="{FCB25B4A-B64B-4FFC-9C16-BBEC6CBD502A}" srcOrd="0" destOrd="0" presId="urn:microsoft.com/office/officeart/2005/8/layout/orgChart1"/>
    <dgm:cxn modelId="{D6D4B4AB-E9B3-4DB1-8813-CB03C51B6BF3}" type="presParOf" srcId="{9E8F55D2-72AD-48B8-8BC7-587FE0726EF0}" destId="{D4BCED35-4EF6-4E22-B08A-6C8810C91DFA}" srcOrd="0" destOrd="0" presId="urn:microsoft.com/office/officeart/2005/8/layout/orgChart1"/>
    <dgm:cxn modelId="{EDF694F5-B607-481F-89FE-482B6666F003}" type="presParOf" srcId="{D4BCED35-4EF6-4E22-B08A-6C8810C91DFA}" destId="{E3909EF2-7A3F-4DE9-B5F0-61EA9FA80664}" srcOrd="0" destOrd="0" presId="urn:microsoft.com/office/officeart/2005/8/layout/orgChart1"/>
    <dgm:cxn modelId="{6F624840-21F4-4EE8-A973-9BF8391B1CB1}" type="presParOf" srcId="{E3909EF2-7A3F-4DE9-B5F0-61EA9FA80664}" destId="{9729BF0C-B197-4999-885D-3D1A243C892A}" srcOrd="0" destOrd="0" presId="urn:microsoft.com/office/officeart/2005/8/layout/orgChart1"/>
    <dgm:cxn modelId="{8B30BB1E-EAC9-45C0-A6E7-CBC0A23CE4E8}" type="presParOf" srcId="{E3909EF2-7A3F-4DE9-B5F0-61EA9FA80664}" destId="{2F6A5385-4E00-412D-87EF-D43757142FA3}" srcOrd="1" destOrd="0" presId="urn:microsoft.com/office/officeart/2005/8/layout/orgChart1"/>
    <dgm:cxn modelId="{03C60FE4-E143-4509-916F-D7DBF347A008}" type="presParOf" srcId="{D4BCED35-4EF6-4E22-B08A-6C8810C91DFA}" destId="{AA0ED654-A96A-41BA-8ABF-775CECC253C9}" srcOrd="1" destOrd="0" presId="urn:microsoft.com/office/officeart/2005/8/layout/orgChart1"/>
    <dgm:cxn modelId="{55379171-E30B-4BA7-9547-8140AE35C8C0}" type="presParOf" srcId="{AA0ED654-A96A-41BA-8ABF-775CECC253C9}" destId="{4ADB8F03-A282-4606-922D-35FAF6AD287D}" srcOrd="0" destOrd="0" presId="urn:microsoft.com/office/officeart/2005/8/layout/orgChart1"/>
    <dgm:cxn modelId="{F8F5533A-F288-4266-BA84-8794CDB6C927}" type="presParOf" srcId="{AA0ED654-A96A-41BA-8ABF-775CECC253C9}" destId="{2CA34E73-F3F2-4941-8986-ED0C92350180}" srcOrd="1" destOrd="0" presId="urn:microsoft.com/office/officeart/2005/8/layout/orgChart1"/>
    <dgm:cxn modelId="{8C875DF6-60E7-4157-B046-CEC65ADD37C6}" type="presParOf" srcId="{2CA34E73-F3F2-4941-8986-ED0C92350180}" destId="{9B6F9BA6-BA43-4764-89C9-0F8FCC3FF8CE}" srcOrd="0" destOrd="0" presId="urn:microsoft.com/office/officeart/2005/8/layout/orgChart1"/>
    <dgm:cxn modelId="{9513E62A-551C-4078-8558-5EB6817AE550}" type="presParOf" srcId="{9B6F9BA6-BA43-4764-89C9-0F8FCC3FF8CE}" destId="{E8EAC858-9C81-4A15-BEA2-9FF40B6249CA}" srcOrd="0" destOrd="0" presId="urn:microsoft.com/office/officeart/2005/8/layout/orgChart1"/>
    <dgm:cxn modelId="{2EE3A585-53C6-4401-A98F-0C5CE08736E9}" type="presParOf" srcId="{9B6F9BA6-BA43-4764-89C9-0F8FCC3FF8CE}" destId="{576C8A63-C6CD-4ADF-9198-D3222F3077D4}" srcOrd="1" destOrd="0" presId="urn:microsoft.com/office/officeart/2005/8/layout/orgChart1"/>
    <dgm:cxn modelId="{FD5F661B-13FB-4717-9845-139E8FCD49F3}" type="presParOf" srcId="{2CA34E73-F3F2-4941-8986-ED0C92350180}" destId="{B8E4684A-5704-445C-A2F1-C485DD1F38E8}" srcOrd="1" destOrd="0" presId="urn:microsoft.com/office/officeart/2005/8/layout/orgChart1"/>
    <dgm:cxn modelId="{EF86EB70-C2D8-497F-BB03-842DAB2A76C8}" type="presParOf" srcId="{2CA34E73-F3F2-4941-8986-ED0C92350180}" destId="{8AFEC4BA-4216-4FCD-BA48-F7FC008BB550}" srcOrd="2" destOrd="0" presId="urn:microsoft.com/office/officeart/2005/8/layout/orgChart1"/>
    <dgm:cxn modelId="{9F38E049-162B-47DB-B105-5214162B35D2}" type="presParOf" srcId="{AA0ED654-A96A-41BA-8ABF-775CECC253C9}" destId="{E0D36597-9881-45F2-9F5E-CF66989EC4F6}" srcOrd="2" destOrd="0" presId="urn:microsoft.com/office/officeart/2005/8/layout/orgChart1"/>
    <dgm:cxn modelId="{8A9CA5CA-E691-489D-A894-251DC0922B0B}" type="presParOf" srcId="{AA0ED654-A96A-41BA-8ABF-775CECC253C9}" destId="{D1609781-FB31-4017-93A1-E093BB5ACA7C}" srcOrd="3" destOrd="0" presId="urn:microsoft.com/office/officeart/2005/8/layout/orgChart1"/>
    <dgm:cxn modelId="{10646065-D43C-4D2C-BB11-AAC0B8C8DA37}" type="presParOf" srcId="{D1609781-FB31-4017-93A1-E093BB5ACA7C}" destId="{45FE95FA-712E-4B21-A61A-DB353317F4CA}" srcOrd="0" destOrd="0" presId="urn:microsoft.com/office/officeart/2005/8/layout/orgChart1"/>
    <dgm:cxn modelId="{266774AA-97F6-443C-8C29-4AD1A3E614E6}" type="presParOf" srcId="{45FE95FA-712E-4B21-A61A-DB353317F4CA}" destId="{8F2EF775-3B66-4BBD-9782-C9238CD4FCB2}" srcOrd="0" destOrd="0" presId="urn:microsoft.com/office/officeart/2005/8/layout/orgChart1"/>
    <dgm:cxn modelId="{C651D35C-84C3-4358-9902-0C663A455AF5}" type="presParOf" srcId="{45FE95FA-712E-4B21-A61A-DB353317F4CA}" destId="{D00099BF-4F02-4A9F-841A-1907843C5B04}" srcOrd="1" destOrd="0" presId="urn:microsoft.com/office/officeart/2005/8/layout/orgChart1"/>
    <dgm:cxn modelId="{0520A243-8E95-496A-9346-12277218006D}" type="presParOf" srcId="{D1609781-FB31-4017-93A1-E093BB5ACA7C}" destId="{2A6868A2-C885-48D8-B0E8-7E562D09F2F6}" srcOrd="1" destOrd="0" presId="urn:microsoft.com/office/officeart/2005/8/layout/orgChart1"/>
    <dgm:cxn modelId="{0D95C8BF-7C84-440C-B460-9607D0C3A407}" type="presParOf" srcId="{D1609781-FB31-4017-93A1-E093BB5ACA7C}" destId="{0FBD26A8-39DD-4D05-8743-E2609B0612B6}" srcOrd="2" destOrd="0" presId="urn:microsoft.com/office/officeart/2005/8/layout/orgChart1"/>
    <dgm:cxn modelId="{F7481264-D8F2-4B0F-96F2-736CB9597BF1}" type="presParOf" srcId="{AA0ED654-A96A-41BA-8ABF-775CECC253C9}" destId="{AA9AB3BC-341E-4C10-B7F0-70A3295B463B}" srcOrd="4" destOrd="0" presId="urn:microsoft.com/office/officeart/2005/8/layout/orgChart1"/>
    <dgm:cxn modelId="{446AEFA4-6738-4351-A004-51712922C494}" type="presParOf" srcId="{AA0ED654-A96A-41BA-8ABF-775CECC253C9}" destId="{78C927EB-51F2-4D64-AEB3-F26AED0FC8A4}" srcOrd="5" destOrd="0" presId="urn:microsoft.com/office/officeart/2005/8/layout/orgChart1"/>
    <dgm:cxn modelId="{9712993D-6E17-499C-91D3-78D854B6D019}" type="presParOf" srcId="{78C927EB-51F2-4D64-AEB3-F26AED0FC8A4}" destId="{656BD9D1-D2C5-4BE7-8B89-7BC49A176C2F}" srcOrd="0" destOrd="0" presId="urn:microsoft.com/office/officeart/2005/8/layout/orgChart1"/>
    <dgm:cxn modelId="{895F5088-6DC0-4B4A-A5B7-3139DB533C81}" type="presParOf" srcId="{656BD9D1-D2C5-4BE7-8B89-7BC49A176C2F}" destId="{1F9773DA-C5BC-4378-B6CD-19303194626E}" srcOrd="0" destOrd="0" presId="urn:microsoft.com/office/officeart/2005/8/layout/orgChart1"/>
    <dgm:cxn modelId="{03F07587-762B-40D4-8CEE-750A038FDA6F}" type="presParOf" srcId="{656BD9D1-D2C5-4BE7-8B89-7BC49A176C2F}" destId="{D671F080-DAE2-4B39-B73A-DE7FD989CA88}" srcOrd="1" destOrd="0" presId="urn:microsoft.com/office/officeart/2005/8/layout/orgChart1"/>
    <dgm:cxn modelId="{FB784B6C-828C-4768-A0EA-210C01120843}" type="presParOf" srcId="{78C927EB-51F2-4D64-AEB3-F26AED0FC8A4}" destId="{5B621424-8033-494B-8CD9-2C4F8A8A735B}" srcOrd="1" destOrd="0" presId="urn:microsoft.com/office/officeart/2005/8/layout/orgChart1"/>
    <dgm:cxn modelId="{CC0432DF-16AB-4587-9EBF-6C609B0608F6}" type="presParOf" srcId="{78C927EB-51F2-4D64-AEB3-F26AED0FC8A4}" destId="{1708D20B-B7EE-4E2B-9E99-7F6DE0BBEE6C}" srcOrd="2" destOrd="0" presId="urn:microsoft.com/office/officeart/2005/8/layout/orgChart1"/>
    <dgm:cxn modelId="{DA30F2CB-3FCD-4AF4-811B-269A16A3787D}" type="presParOf" srcId="{AA0ED654-A96A-41BA-8ABF-775CECC253C9}" destId="{82395E69-3D34-436D-9744-5D88971AB683}" srcOrd="6" destOrd="0" presId="urn:microsoft.com/office/officeart/2005/8/layout/orgChart1"/>
    <dgm:cxn modelId="{80EF3D5D-CB37-46C9-8756-9AB65749FA2E}" type="presParOf" srcId="{AA0ED654-A96A-41BA-8ABF-775CECC253C9}" destId="{3069C27E-8799-4BC2-AE4D-10002998155D}" srcOrd="7" destOrd="0" presId="urn:microsoft.com/office/officeart/2005/8/layout/orgChart1"/>
    <dgm:cxn modelId="{E1F68261-CBE0-44AE-95F5-5E96903AABA9}" type="presParOf" srcId="{3069C27E-8799-4BC2-AE4D-10002998155D}" destId="{BA5090C3-53C4-4313-BF08-86327F261701}" srcOrd="0" destOrd="0" presId="urn:microsoft.com/office/officeart/2005/8/layout/orgChart1"/>
    <dgm:cxn modelId="{AB5B4A12-D5B4-4DB0-899C-74C4E34B3316}" type="presParOf" srcId="{BA5090C3-53C4-4313-BF08-86327F261701}" destId="{FCB25B4A-B64B-4FFC-9C16-BBEC6CBD502A}" srcOrd="0" destOrd="0" presId="urn:microsoft.com/office/officeart/2005/8/layout/orgChart1"/>
    <dgm:cxn modelId="{AFD544BC-5C02-44DC-A114-8E3DFEC11B51}" type="presParOf" srcId="{BA5090C3-53C4-4313-BF08-86327F261701}" destId="{A99BDEC5-9143-4647-A021-762B36BE3E8B}" srcOrd="1" destOrd="0" presId="urn:microsoft.com/office/officeart/2005/8/layout/orgChart1"/>
    <dgm:cxn modelId="{35548CE9-7A32-4528-8E4A-98CEB4C2F82B}" type="presParOf" srcId="{3069C27E-8799-4BC2-AE4D-10002998155D}" destId="{CB96C5AE-A01F-42EB-A219-7DE3963F029C}" srcOrd="1" destOrd="0" presId="urn:microsoft.com/office/officeart/2005/8/layout/orgChart1"/>
    <dgm:cxn modelId="{0D319C2C-CC59-4532-A632-C88386DAFF82}" type="presParOf" srcId="{3069C27E-8799-4BC2-AE4D-10002998155D}" destId="{15D99402-750C-44E9-9B4A-6CBDB9108784}" srcOrd="2" destOrd="0" presId="urn:microsoft.com/office/officeart/2005/8/layout/orgChart1"/>
    <dgm:cxn modelId="{83F0FB4F-DCF7-4CB4-BEDC-1EE4295FDF9C}" type="presParOf" srcId="{D4BCED35-4EF6-4E22-B08A-6C8810C91DFA}" destId="{90C87509-E53A-4F99-B7E6-A8540E4A863D}"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97A0EB4-D5E4-401B-86A2-A7B3D5B2352B}">
      <dsp:nvSpPr>
        <dsp:cNvPr id="0" name=""/>
        <dsp:cNvSpPr/>
      </dsp:nvSpPr>
      <dsp:spPr>
        <a:xfrm>
          <a:off x="5001101" y="2310288"/>
          <a:ext cx="2823686" cy="2823686"/>
        </a:xfrm>
        <a:prstGeom prst="gear9">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lvl="0" algn="ctr" defTabSz="844550">
            <a:lnSpc>
              <a:spcPct val="90000"/>
            </a:lnSpc>
            <a:spcBef>
              <a:spcPct val="0"/>
            </a:spcBef>
            <a:spcAft>
              <a:spcPct val="35000"/>
            </a:spcAft>
          </a:pPr>
          <a:r>
            <a:rPr lang="en-US" sz="1900" kern="1200" dirty="0" smtClean="0"/>
            <a:t>Legislative </a:t>
          </a:r>
          <a:endParaRPr lang="en-US" sz="1900" kern="1200" dirty="0"/>
        </a:p>
      </dsp:txBody>
      <dsp:txXfrm>
        <a:off x="5568787" y="2971723"/>
        <a:ext cx="1688314" cy="1451433"/>
      </dsp:txXfrm>
    </dsp:sp>
    <dsp:sp modelId="{D49A536A-2ABD-44F0-923A-0BEE78746320}">
      <dsp:nvSpPr>
        <dsp:cNvPr id="0" name=""/>
        <dsp:cNvSpPr/>
      </dsp:nvSpPr>
      <dsp:spPr>
        <a:xfrm>
          <a:off x="3358229" y="1642872"/>
          <a:ext cx="2053590" cy="2053590"/>
        </a:xfrm>
        <a:prstGeom prst="gear6">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lvl="0" algn="ctr" defTabSz="844550">
            <a:lnSpc>
              <a:spcPct val="90000"/>
            </a:lnSpc>
            <a:spcBef>
              <a:spcPct val="0"/>
            </a:spcBef>
            <a:spcAft>
              <a:spcPct val="35000"/>
            </a:spcAft>
          </a:pPr>
          <a:r>
            <a:rPr lang="en-US" sz="1900" kern="1200" dirty="0" smtClean="0"/>
            <a:t>Executive </a:t>
          </a:r>
          <a:endParaRPr lang="en-US" sz="1900" kern="1200" dirty="0"/>
        </a:p>
      </dsp:txBody>
      <dsp:txXfrm>
        <a:off x="3875226" y="2162994"/>
        <a:ext cx="1019596" cy="1013346"/>
      </dsp:txXfrm>
    </dsp:sp>
    <dsp:sp modelId="{21131EEB-91CB-4418-A933-5B7E81818A73}">
      <dsp:nvSpPr>
        <dsp:cNvPr id="0" name=""/>
        <dsp:cNvSpPr/>
      </dsp:nvSpPr>
      <dsp:spPr>
        <a:xfrm rot="20700000">
          <a:off x="4508449" y="226104"/>
          <a:ext cx="2012099" cy="2012099"/>
        </a:xfrm>
        <a:prstGeom prst="gear6">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lvl="0" algn="ctr" defTabSz="844550">
            <a:lnSpc>
              <a:spcPct val="90000"/>
            </a:lnSpc>
            <a:spcBef>
              <a:spcPct val="0"/>
            </a:spcBef>
            <a:spcAft>
              <a:spcPct val="35000"/>
            </a:spcAft>
          </a:pPr>
          <a:r>
            <a:rPr lang="en-US" sz="1900" kern="1200" dirty="0" smtClean="0"/>
            <a:t>Judicial </a:t>
          </a:r>
          <a:endParaRPr lang="en-US" sz="1900" kern="1200" dirty="0"/>
        </a:p>
      </dsp:txBody>
      <dsp:txXfrm rot="-20700000">
        <a:off x="4949761" y="667416"/>
        <a:ext cx="1129474" cy="1129474"/>
      </dsp:txXfrm>
    </dsp:sp>
    <dsp:sp modelId="{BFDDB4D4-5159-44D5-B70A-6561B39A45C3}">
      <dsp:nvSpPr>
        <dsp:cNvPr id="0" name=""/>
        <dsp:cNvSpPr/>
      </dsp:nvSpPr>
      <dsp:spPr>
        <a:xfrm>
          <a:off x="4794432" y="1878228"/>
          <a:ext cx="3614318" cy="3614318"/>
        </a:xfrm>
        <a:prstGeom prst="circularArrow">
          <a:avLst>
            <a:gd name="adj1" fmla="val 4687"/>
            <a:gd name="adj2" fmla="val 299029"/>
            <a:gd name="adj3" fmla="val 2534811"/>
            <a:gd name="adj4" fmla="val 15821680"/>
            <a:gd name="adj5" fmla="val 5469"/>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0717648-ED2B-4303-BDD1-D938C0173DF1}">
      <dsp:nvSpPr>
        <dsp:cNvPr id="0" name=""/>
        <dsp:cNvSpPr/>
      </dsp:nvSpPr>
      <dsp:spPr>
        <a:xfrm>
          <a:off x="2994542" y="1184457"/>
          <a:ext cx="2626028" cy="2626028"/>
        </a:xfrm>
        <a:prstGeom prst="leftCircularArrow">
          <a:avLst>
            <a:gd name="adj1" fmla="val 6452"/>
            <a:gd name="adj2" fmla="val 429999"/>
            <a:gd name="adj3" fmla="val 10489124"/>
            <a:gd name="adj4" fmla="val 14837806"/>
            <a:gd name="adj5" fmla="val 7527"/>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870AFB3-6C88-4D22-8A21-44C5E5860BF0}">
      <dsp:nvSpPr>
        <dsp:cNvPr id="0" name=""/>
        <dsp:cNvSpPr/>
      </dsp:nvSpPr>
      <dsp:spPr>
        <a:xfrm>
          <a:off x="4043029" y="-218653"/>
          <a:ext cx="2831387" cy="2831387"/>
        </a:xfrm>
        <a:prstGeom prst="circularArrow">
          <a:avLst>
            <a:gd name="adj1" fmla="val 5984"/>
            <a:gd name="adj2" fmla="val 394124"/>
            <a:gd name="adj3" fmla="val 13313824"/>
            <a:gd name="adj4" fmla="val 10508221"/>
            <a:gd name="adj5" fmla="val 6981"/>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395E69-3D34-436D-9744-5D88971AB683}">
      <dsp:nvSpPr>
        <dsp:cNvPr id="0" name=""/>
        <dsp:cNvSpPr/>
      </dsp:nvSpPr>
      <dsp:spPr>
        <a:xfrm>
          <a:off x="3324678" y="1367312"/>
          <a:ext cx="2603908" cy="301278"/>
        </a:xfrm>
        <a:custGeom>
          <a:avLst/>
          <a:gdLst/>
          <a:ahLst/>
          <a:cxnLst/>
          <a:rect l="0" t="0" r="0" b="0"/>
          <a:pathLst>
            <a:path>
              <a:moveTo>
                <a:pt x="0" y="0"/>
              </a:moveTo>
              <a:lnTo>
                <a:pt x="0" y="150639"/>
              </a:lnTo>
              <a:lnTo>
                <a:pt x="2603908" y="150639"/>
              </a:lnTo>
              <a:lnTo>
                <a:pt x="2603908" y="301278"/>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A9AB3BC-341E-4C10-B7F0-70A3295B463B}">
      <dsp:nvSpPr>
        <dsp:cNvPr id="0" name=""/>
        <dsp:cNvSpPr/>
      </dsp:nvSpPr>
      <dsp:spPr>
        <a:xfrm>
          <a:off x="3324678" y="1367312"/>
          <a:ext cx="867969" cy="301278"/>
        </a:xfrm>
        <a:custGeom>
          <a:avLst/>
          <a:gdLst/>
          <a:ahLst/>
          <a:cxnLst/>
          <a:rect l="0" t="0" r="0" b="0"/>
          <a:pathLst>
            <a:path>
              <a:moveTo>
                <a:pt x="0" y="0"/>
              </a:moveTo>
              <a:lnTo>
                <a:pt x="0" y="150639"/>
              </a:lnTo>
              <a:lnTo>
                <a:pt x="867969" y="150639"/>
              </a:lnTo>
              <a:lnTo>
                <a:pt x="867969" y="301278"/>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0D36597-9881-45F2-9F5E-CF66989EC4F6}">
      <dsp:nvSpPr>
        <dsp:cNvPr id="0" name=""/>
        <dsp:cNvSpPr/>
      </dsp:nvSpPr>
      <dsp:spPr>
        <a:xfrm>
          <a:off x="2456708" y="1367312"/>
          <a:ext cx="867969" cy="301278"/>
        </a:xfrm>
        <a:custGeom>
          <a:avLst/>
          <a:gdLst/>
          <a:ahLst/>
          <a:cxnLst/>
          <a:rect l="0" t="0" r="0" b="0"/>
          <a:pathLst>
            <a:path>
              <a:moveTo>
                <a:pt x="867969" y="0"/>
              </a:moveTo>
              <a:lnTo>
                <a:pt x="867969" y="150639"/>
              </a:lnTo>
              <a:lnTo>
                <a:pt x="0" y="150639"/>
              </a:lnTo>
              <a:lnTo>
                <a:pt x="0" y="301278"/>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ADB8F03-A282-4606-922D-35FAF6AD287D}">
      <dsp:nvSpPr>
        <dsp:cNvPr id="0" name=""/>
        <dsp:cNvSpPr/>
      </dsp:nvSpPr>
      <dsp:spPr>
        <a:xfrm>
          <a:off x="720769" y="1367312"/>
          <a:ext cx="2603908" cy="301278"/>
        </a:xfrm>
        <a:custGeom>
          <a:avLst/>
          <a:gdLst/>
          <a:ahLst/>
          <a:cxnLst/>
          <a:rect l="0" t="0" r="0" b="0"/>
          <a:pathLst>
            <a:path>
              <a:moveTo>
                <a:pt x="2603908" y="0"/>
              </a:moveTo>
              <a:lnTo>
                <a:pt x="2603908" y="150639"/>
              </a:lnTo>
              <a:lnTo>
                <a:pt x="0" y="150639"/>
              </a:lnTo>
              <a:lnTo>
                <a:pt x="0" y="301278"/>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729BF0C-B197-4999-885D-3D1A243C892A}">
      <dsp:nvSpPr>
        <dsp:cNvPr id="0" name=""/>
        <dsp:cNvSpPr/>
      </dsp:nvSpPr>
      <dsp:spPr>
        <a:xfrm>
          <a:off x="2607348" y="649982"/>
          <a:ext cx="1434660" cy="717330"/>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en-US" sz="2300" kern="1200" dirty="0" smtClean="0"/>
            <a:t>Jurisdiction </a:t>
          </a:r>
          <a:endParaRPr lang="en-US" sz="2300" kern="1200" dirty="0"/>
        </a:p>
      </dsp:txBody>
      <dsp:txXfrm>
        <a:off x="2607348" y="649982"/>
        <a:ext cx="1434660" cy="717330"/>
      </dsp:txXfrm>
    </dsp:sp>
    <dsp:sp modelId="{E8EAC858-9C81-4A15-BEA2-9FF40B6249CA}">
      <dsp:nvSpPr>
        <dsp:cNvPr id="0" name=""/>
        <dsp:cNvSpPr/>
      </dsp:nvSpPr>
      <dsp:spPr>
        <a:xfrm>
          <a:off x="3439" y="1668591"/>
          <a:ext cx="1434660" cy="717330"/>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en-US" sz="2300" kern="1200" dirty="0" smtClean="0"/>
            <a:t>What ?</a:t>
          </a:r>
          <a:endParaRPr lang="en-US" sz="2300" kern="1200" dirty="0"/>
        </a:p>
      </dsp:txBody>
      <dsp:txXfrm>
        <a:off x="3439" y="1668591"/>
        <a:ext cx="1434660" cy="717330"/>
      </dsp:txXfrm>
    </dsp:sp>
    <dsp:sp modelId="{8F2EF775-3B66-4BBD-9782-C9238CD4FCB2}">
      <dsp:nvSpPr>
        <dsp:cNvPr id="0" name=""/>
        <dsp:cNvSpPr/>
      </dsp:nvSpPr>
      <dsp:spPr>
        <a:xfrm>
          <a:off x="1739378" y="1668591"/>
          <a:ext cx="1434660" cy="717330"/>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en-US" sz="2300" kern="1200" dirty="0" smtClean="0"/>
            <a:t>Who?</a:t>
          </a:r>
          <a:endParaRPr lang="en-US" sz="2300" kern="1200" dirty="0"/>
        </a:p>
      </dsp:txBody>
      <dsp:txXfrm>
        <a:off x="1739378" y="1668591"/>
        <a:ext cx="1434660" cy="717330"/>
      </dsp:txXfrm>
    </dsp:sp>
    <dsp:sp modelId="{1F9773DA-C5BC-4378-B6CD-19303194626E}">
      <dsp:nvSpPr>
        <dsp:cNvPr id="0" name=""/>
        <dsp:cNvSpPr/>
      </dsp:nvSpPr>
      <dsp:spPr>
        <a:xfrm>
          <a:off x="3475317" y="1668591"/>
          <a:ext cx="1434660" cy="717330"/>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en-US" sz="2300" kern="1200" dirty="0" smtClean="0"/>
            <a:t>When?</a:t>
          </a:r>
          <a:endParaRPr lang="en-US" sz="2300" kern="1200" dirty="0"/>
        </a:p>
      </dsp:txBody>
      <dsp:txXfrm>
        <a:off x="3475317" y="1668591"/>
        <a:ext cx="1434660" cy="717330"/>
      </dsp:txXfrm>
    </dsp:sp>
    <dsp:sp modelId="{FCB25B4A-B64B-4FFC-9C16-BBEC6CBD502A}">
      <dsp:nvSpPr>
        <dsp:cNvPr id="0" name=""/>
        <dsp:cNvSpPr/>
      </dsp:nvSpPr>
      <dsp:spPr>
        <a:xfrm>
          <a:off x="5211257" y="1668591"/>
          <a:ext cx="1434660" cy="717330"/>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en-US" sz="2300" kern="1200" smtClean="0"/>
            <a:t>Where?</a:t>
          </a:r>
          <a:endParaRPr lang="en-US" sz="2300" kern="1200"/>
        </a:p>
      </dsp:txBody>
      <dsp:txXfrm>
        <a:off x="5211257" y="1668591"/>
        <a:ext cx="1434660" cy="717330"/>
      </dsp:txXfrm>
    </dsp:sp>
  </dsp:spTree>
</dsp:drawing>
</file>

<file path=ppt/diagrams/layout1.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ECA6EB7-E04A-4E7D-80FC-78B55CD2900E}" type="datetimeFigureOut">
              <a:rPr lang="en-US" smtClean="0"/>
              <a:t>4/24/2021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8F34E9-F983-4796-9BCB-AC0CE4C263CC}" type="slidenum">
              <a:rPr lang="en-US" smtClean="0"/>
              <a:t>‹#›</a:t>
            </a:fld>
            <a:endParaRPr lang="en-US"/>
          </a:p>
        </p:txBody>
      </p:sp>
    </p:spTree>
    <p:extLst>
      <p:ext uri="{BB962C8B-B14F-4D97-AF65-F5344CB8AC3E}">
        <p14:creationId xmlns:p14="http://schemas.microsoft.com/office/powerpoint/2010/main" val="26292322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ECA6EB7-E04A-4E7D-80FC-78B55CD2900E}" type="datetimeFigureOut">
              <a:rPr lang="en-US" smtClean="0"/>
              <a:t>4/24/2021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8F34E9-F983-4796-9BCB-AC0CE4C263CC}" type="slidenum">
              <a:rPr lang="en-US" smtClean="0"/>
              <a:t>‹#›</a:t>
            </a:fld>
            <a:endParaRPr lang="en-US"/>
          </a:p>
        </p:txBody>
      </p:sp>
    </p:spTree>
    <p:extLst>
      <p:ext uri="{BB962C8B-B14F-4D97-AF65-F5344CB8AC3E}">
        <p14:creationId xmlns:p14="http://schemas.microsoft.com/office/powerpoint/2010/main" val="26223627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ECA6EB7-E04A-4E7D-80FC-78B55CD2900E}" type="datetimeFigureOut">
              <a:rPr lang="en-US" smtClean="0"/>
              <a:t>4/24/2021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8F34E9-F983-4796-9BCB-AC0CE4C263CC}" type="slidenum">
              <a:rPr lang="en-US" smtClean="0"/>
              <a:t>‹#›</a:t>
            </a:fld>
            <a:endParaRPr lang="en-US"/>
          </a:p>
        </p:txBody>
      </p:sp>
    </p:spTree>
    <p:extLst>
      <p:ext uri="{BB962C8B-B14F-4D97-AF65-F5344CB8AC3E}">
        <p14:creationId xmlns:p14="http://schemas.microsoft.com/office/powerpoint/2010/main" val="27575647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ECA6EB7-E04A-4E7D-80FC-78B55CD2900E}" type="datetimeFigureOut">
              <a:rPr lang="en-US" smtClean="0"/>
              <a:t>4/24/2021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8F34E9-F983-4796-9BCB-AC0CE4C263CC}" type="slidenum">
              <a:rPr lang="en-US" smtClean="0"/>
              <a:t>‹#›</a:t>
            </a:fld>
            <a:endParaRPr lang="en-US"/>
          </a:p>
        </p:txBody>
      </p:sp>
    </p:spTree>
    <p:extLst>
      <p:ext uri="{BB962C8B-B14F-4D97-AF65-F5344CB8AC3E}">
        <p14:creationId xmlns:p14="http://schemas.microsoft.com/office/powerpoint/2010/main" val="30262451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ECA6EB7-E04A-4E7D-80FC-78B55CD2900E}" type="datetimeFigureOut">
              <a:rPr lang="en-US" smtClean="0"/>
              <a:t>4/24/2021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8F34E9-F983-4796-9BCB-AC0CE4C263CC}" type="slidenum">
              <a:rPr lang="en-US" smtClean="0"/>
              <a:t>‹#›</a:t>
            </a:fld>
            <a:endParaRPr lang="en-US"/>
          </a:p>
        </p:txBody>
      </p:sp>
    </p:spTree>
    <p:extLst>
      <p:ext uri="{BB962C8B-B14F-4D97-AF65-F5344CB8AC3E}">
        <p14:creationId xmlns:p14="http://schemas.microsoft.com/office/powerpoint/2010/main" val="8454106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ECA6EB7-E04A-4E7D-80FC-78B55CD2900E}" type="datetimeFigureOut">
              <a:rPr lang="en-US" smtClean="0"/>
              <a:t>4/24/2021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8F34E9-F983-4796-9BCB-AC0CE4C263CC}" type="slidenum">
              <a:rPr lang="en-US" smtClean="0"/>
              <a:t>‹#›</a:t>
            </a:fld>
            <a:endParaRPr lang="en-US"/>
          </a:p>
        </p:txBody>
      </p:sp>
    </p:spTree>
    <p:extLst>
      <p:ext uri="{BB962C8B-B14F-4D97-AF65-F5344CB8AC3E}">
        <p14:creationId xmlns:p14="http://schemas.microsoft.com/office/powerpoint/2010/main" val="24132848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ECA6EB7-E04A-4E7D-80FC-78B55CD2900E}" type="datetimeFigureOut">
              <a:rPr lang="en-US" smtClean="0"/>
              <a:t>4/24/2021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48F34E9-F983-4796-9BCB-AC0CE4C263CC}" type="slidenum">
              <a:rPr lang="en-US" smtClean="0"/>
              <a:t>‹#›</a:t>
            </a:fld>
            <a:endParaRPr lang="en-US"/>
          </a:p>
        </p:txBody>
      </p:sp>
    </p:spTree>
    <p:extLst>
      <p:ext uri="{BB962C8B-B14F-4D97-AF65-F5344CB8AC3E}">
        <p14:creationId xmlns:p14="http://schemas.microsoft.com/office/powerpoint/2010/main" val="35095517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ECA6EB7-E04A-4E7D-80FC-78B55CD2900E}" type="datetimeFigureOut">
              <a:rPr lang="en-US" smtClean="0"/>
              <a:t>4/24/2021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48F34E9-F983-4796-9BCB-AC0CE4C263CC}" type="slidenum">
              <a:rPr lang="en-US" smtClean="0"/>
              <a:t>‹#›</a:t>
            </a:fld>
            <a:endParaRPr lang="en-US"/>
          </a:p>
        </p:txBody>
      </p:sp>
    </p:spTree>
    <p:extLst>
      <p:ext uri="{BB962C8B-B14F-4D97-AF65-F5344CB8AC3E}">
        <p14:creationId xmlns:p14="http://schemas.microsoft.com/office/powerpoint/2010/main" val="36155267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ECA6EB7-E04A-4E7D-80FC-78B55CD2900E}" type="datetimeFigureOut">
              <a:rPr lang="en-US" smtClean="0"/>
              <a:t>4/24/2021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48F34E9-F983-4796-9BCB-AC0CE4C263CC}" type="slidenum">
              <a:rPr lang="en-US" smtClean="0"/>
              <a:t>‹#›</a:t>
            </a:fld>
            <a:endParaRPr lang="en-US"/>
          </a:p>
        </p:txBody>
      </p:sp>
    </p:spTree>
    <p:extLst>
      <p:ext uri="{BB962C8B-B14F-4D97-AF65-F5344CB8AC3E}">
        <p14:creationId xmlns:p14="http://schemas.microsoft.com/office/powerpoint/2010/main" val="13693473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ECA6EB7-E04A-4E7D-80FC-78B55CD2900E}" type="datetimeFigureOut">
              <a:rPr lang="en-US" smtClean="0"/>
              <a:t>4/24/2021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8F34E9-F983-4796-9BCB-AC0CE4C263CC}" type="slidenum">
              <a:rPr lang="en-US" smtClean="0"/>
              <a:t>‹#›</a:t>
            </a:fld>
            <a:endParaRPr lang="en-US"/>
          </a:p>
        </p:txBody>
      </p:sp>
    </p:spTree>
    <p:extLst>
      <p:ext uri="{BB962C8B-B14F-4D97-AF65-F5344CB8AC3E}">
        <p14:creationId xmlns:p14="http://schemas.microsoft.com/office/powerpoint/2010/main" val="42927656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ECA6EB7-E04A-4E7D-80FC-78B55CD2900E}" type="datetimeFigureOut">
              <a:rPr lang="en-US" smtClean="0"/>
              <a:t>4/24/2021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8F34E9-F983-4796-9BCB-AC0CE4C263CC}" type="slidenum">
              <a:rPr lang="en-US" smtClean="0"/>
              <a:t>‹#›</a:t>
            </a:fld>
            <a:endParaRPr lang="en-US"/>
          </a:p>
        </p:txBody>
      </p:sp>
    </p:spTree>
    <p:extLst>
      <p:ext uri="{BB962C8B-B14F-4D97-AF65-F5344CB8AC3E}">
        <p14:creationId xmlns:p14="http://schemas.microsoft.com/office/powerpoint/2010/main" val="15055955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ECA6EB7-E04A-4E7D-80FC-78B55CD2900E}" type="datetimeFigureOut">
              <a:rPr lang="en-US" smtClean="0"/>
              <a:t>4/24/2021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8F34E9-F983-4796-9BCB-AC0CE4C263CC}" type="slidenum">
              <a:rPr lang="en-US" smtClean="0"/>
              <a:t>‹#›</a:t>
            </a:fld>
            <a:endParaRPr lang="en-US"/>
          </a:p>
        </p:txBody>
      </p:sp>
    </p:spTree>
    <p:extLst>
      <p:ext uri="{BB962C8B-B14F-4D97-AF65-F5344CB8AC3E}">
        <p14:creationId xmlns:p14="http://schemas.microsoft.com/office/powerpoint/2010/main" val="23418447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Political Science </a:t>
            </a:r>
            <a:r>
              <a:rPr lang="ru-RU" dirty="0" smtClean="0"/>
              <a:t/>
            </a:r>
            <a:br>
              <a:rPr lang="ru-RU" dirty="0" smtClean="0"/>
            </a:br>
            <a:r>
              <a:rPr lang="en-US" dirty="0" smtClean="0"/>
              <a:t>Introductory Course</a:t>
            </a:r>
            <a:endParaRPr lang="en-US" dirty="0"/>
          </a:p>
        </p:txBody>
      </p:sp>
      <p:sp>
        <p:nvSpPr>
          <p:cNvPr id="3" name="Subtitle 2"/>
          <p:cNvSpPr>
            <a:spLocks noGrp="1"/>
          </p:cNvSpPr>
          <p:nvPr>
            <p:ph type="subTitle" idx="1"/>
          </p:nvPr>
        </p:nvSpPr>
        <p:spPr/>
        <p:txBody>
          <a:bodyPr/>
          <a:lstStyle/>
          <a:p>
            <a:r>
              <a:rPr lang="en-US" sz="3600" b="1" cap="all" dirty="0" smtClean="0"/>
              <a:t>Lecture 12 state: legislative and judicial branches of government </a:t>
            </a:r>
            <a:endParaRPr lang="en-GB" dirty="0" smtClean="0"/>
          </a:p>
          <a:p>
            <a:pPr algn="r"/>
            <a:r>
              <a:rPr lang="en-GB" dirty="0" smtClean="0"/>
              <a:t>By Marem Buzurtanova</a:t>
            </a:r>
            <a:endParaRPr lang="en-US" dirty="0"/>
          </a:p>
        </p:txBody>
      </p:sp>
    </p:spTree>
    <p:extLst>
      <p:ext uri="{BB962C8B-B14F-4D97-AF65-F5344CB8AC3E}">
        <p14:creationId xmlns:p14="http://schemas.microsoft.com/office/powerpoint/2010/main" val="357675183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77863"/>
          </a:xfrm>
        </p:spPr>
        <p:txBody>
          <a:bodyPr>
            <a:normAutofit/>
          </a:bodyPr>
          <a:lstStyle/>
          <a:p>
            <a:r>
              <a:rPr lang="en-US" sz="2000" b="1" dirty="0" smtClean="0"/>
              <a:t>Lecture 12 state: legislative and judicial branches of government </a:t>
            </a:r>
            <a:endParaRPr lang="en-US" sz="2000" b="1" dirty="0"/>
          </a:p>
        </p:txBody>
      </p:sp>
      <p:sp>
        <p:nvSpPr>
          <p:cNvPr id="3" name="Content Placeholder 2"/>
          <p:cNvSpPr>
            <a:spLocks noGrp="1"/>
          </p:cNvSpPr>
          <p:nvPr>
            <p:ph idx="1"/>
          </p:nvPr>
        </p:nvSpPr>
        <p:spPr>
          <a:xfrm>
            <a:off x="838200" y="1042988"/>
            <a:ext cx="10515600" cy="5133975"/>
          </a:xfrm>
        </p:spPr>
        <p:txBody>
          <a:bodyPr/>
          <a:lstStyle/>
          <a:p>
            <a:pPr marL="0" indent="0">
              <a:spcAft>
                <a:spcPts val="0"/>
              </a:spcAft>
              <a:buNone/>
            </a:pPr>
            <a:r>
              <a:rPr lang="en-US" dirty="0">
                <a:latin typeface="Arial" panose="020B0604020202020204" pitchFamily="34" charset="0"/>
                <a:ea typeface="Calibri" panose="020F0502020204030204" pitchFamily="34" charset="0"/>
                <a:cs typeface="Times New Roman" panose="02020603050405020304" pitchFamily="18" charset="0"/>
              </a:rPr>
              <a:t>Plurality voting is an electoral system in which each voter is allowed to vote for only one candidate, and the candidate who polls the most is elected. In a system based on single-member districts, it may be called first-past-the-post (FPTP), single-choice voting, simple plurality or relative/simple majority. In a system based on multi-member districts, it may be referred to as winner-takes-all or bloc voting. The system is often used to elect members of a legislative assembly or executive officers. Majoritarian electoral system: a candidate must receive an absolute majority of votes, i.e., more votes than all other candidates combined. Both systems may use single-member or multi-member constituencies. </a:t>
            </a:r>
            <a:endParaRPr lang="en-US" sz="2400" dirty="0" smtClean="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5693177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77863"/>
          </a:xfrm>
        </p:spPr>
        <p:txBody>
          <a:bodyPr>
            <a:normAutofit/>
          </a:bodyPr>
          <a:lstStyle/>
          <a:p>
            <a:r>
              <a:rPr lang="en-US" sz="2000" b="1" dirty="0" smtClean="0"/>
              <a:t>Lecture 12 state: legislative and judicial branches of government </a:t>
            </a:r>
            <a:endParaRPr lang="en-US" sz="2000" b="1" dirty="0"/>
          </a:p>
        </p:txBody>
      </p:sp>
      <p:sp>
        <p:nvSpPr>
          <p:cNvPr id="3" name="Content Placeholder 2"/>
          <p:cNvSpPr>
            <a:spLocks noGrp="1"/>
          </p:cNvSpPr>
          <p:nvPr>
            <p:ph idx="1"/>
          </p:nvPr>
        </p:nvSpPr>
        <p:spPr>
          <a:xfrm>
            <a:off x="838200" y="1042988"/>
            <a:ext cx="10515600" cy="5133975"/>
          </a:xfrm>
        </p:spPr>
        <p:txBody>
          <a:bodyPr/>
          <a:lstStyle/>
          <a:p>
            <a:pPr marL="0" indent="0">
              <a:spcAft>
                <a:spcPts val="0"/>
              </a:spcAft>
              <a:buNone/>
            </a:pPr>
            <a:r>
              <a:rPr lang="en-US" sz="4000" b="1" dirty="0">
                <a:latin typeface="Arial" panose="020B0604020202020204" pitchFamily="34" charset="0"/>
                <a:ea typeface="Calibri" panose="020F0502020204030204" pitchFamily="34" charset="0"/>
                <a:cs typeface="Times New Roman" panose="02020603050405020304" pitchFamily="18" charset="0"/>
              </a:rPr>
              <a:t>Proportional representation </a:t>
            </a:r>
            <a:r>
              <a:rPr lang="en-US" sz="4000" dirty="0">
                <a:latin typeface="Arial" panose="020B0604020202020204" pitchFamily="34" charset="0"/>
                <a:ea typeface="Calibri" panose="020F0502020204030204" pitchFamily="34" charset="0"/>
                <a:cs typeface="Times New Roman" panose="02020603050405020304" pitchFamily="18" charset="0"/>
              </a:rPr>
              <a:t>(PR) characterizes an electoral system in which divisions in an electorate are reflected proportionately in the elected body. The </a:t>
            </a:r>
            <a:r>
              <a:rPr lang="en-US" sz="4000" b="1" dirty="0">
                <a:latin typeface="Arial" panose="020B0604020202020204" pitchFamily="34" charset="0"/>
                <a:ea typeface="Calibri" panose="020F0502020204030204" pitchFamily="34" charset="0"/>
                <a:cs typeface="Times New Roman" panose="02020603050405020304" pitchFamily="18" charset="0"/>
              </a:rPr>
              <a:t>percentage of the electorate </a:t>
            </a:r>
            <a:r>
              <a:rPr lang="en-US" sz="4000" dirty="0">
                <a:latin typeface="Arial" panose="020B0604020202020204" pitchFamily="34" charset="0"/>
                <a:ea typeface="Calibri" panose="020F0502020204030204" pitchFamily="34" charset="0"/>
                <a:cs typeface="Times New Roman" panose="02020603050405020304" pitchFamily="18" charset="0"/>
              </a:rPr>
              <a:t>supporting a particular political party roughly coincides with the </a:t>
            </a:r>
            <a:r>
              <a:rPr lang="en-US" sz="4000" b="1" dirty="0">
                <a:latin typeface="Arial" panose="020B0604020202020204" pitchFamily="34" charset="0"/>
                <a:ea typeface="Calibri" panose="020F0502020204030204" pitchFamily="34" charset="0"/>
                <a:cs typeface="Times New Roman" panose="02020603050405020304" pitchFamily="18" charset="0"/>
              </a:rPr>
              <a:t>number of the seats that party wins </a:t>
            </a:r>
            <a:r>
              <a:rPr lang="en-US" sz="4000" dirty="0">
                <a:latin typeface="Arial" panose="020B0604020202020204" pitchFamily="34" charset="0"/>
                <a:ea typeface="Calibri" panose="020F0502020204030204" pitchFamily="34" charset="0"/>
                <a:cs typeface="Times New Roman" panose="02020603050405020304" pitchFamily="18" charset="0"/>
              </a:rPr>
              <a:t>in the Parliament. </a:t>
            </a:r>
            <a:endParaRPr lang="en-US" sz="4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161842492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77863"/>
          </a:xfrm>
        </p:spPr>
        <p:txBody>
          <a:bodyPr>
            <a:normAutofit/>
          </a:bodyPr>
          <a:lstStyle/>
          <a:p>
            <a:r>
              <a:rPr lang="en-US" sz="2000" b="1" dirty="0" smtClean="0"/>
              <a:t>Lecture 12 state: legislative and judicial branches of government </a:t>
            </a:r>
            <a:endParaRPr lang="en-US" sz="2000" b="1" dirty="0"/>
          </a:p>
        </p:txBody>
      </p:sp>
      <p:sp>
        <p:nvSpPr>
          <p:cNvPr id="3" name="Content Placeholder 2"/>
          <p:cNvSpPr>
            <a:spLocks noGrp="1"/>
          </p:cNvSpPr>
          <p:nvPr>
            <p:ph idx="1"/>
          </p:nvPr>
        </p:nvSpPr>
        <p:spPr>
          <a:xfrm>
            <a:off x="345989" y="1042988"/>
            <a:ext cx="11602995" cy="5518450"/>
          </a:xfrm>
        </p:spPr>
        <p:txBody>
          <a:bodyPr>
            <a:normAutofit fontScale="92500" lnSpcReduction="20000"/>
          </a:bodyPr>
          <a:lstStyle/>
          <a:p>
            <a:pPr marL="0" indent="0" algn="ctr">
              <a:buNone/>
            </a:pPr>
            <a:r>
              <a:rPr lang="en-US" b="1" cap="all" dirty="0" smtClean="0"/>
              <a:t>Types of party systems</a:t>
            </a:r>
          </a:p>
          <a:p>
            <a:pPr marL="0" indent="0">
              <a:buNone/>
            </a:pPr>
            <a:r>
              <a:rPr lang="en-US" sz="3500" b="1" dirty="0" smtClean="0"/>
              <a:t>One-party system</a:t>
            </a:r>
            <a:r>
              <a:rPr lang="en-US" sz="3500" dirty="0" smtClean="0"/>
              <a:t>: under the constitution, a single political party has the right to form the government.</a:t>
            </a:r>
          </a:p>
          <a:p>
            <a:pPr marL="0" indent="0">
              <a:buNone/>
            </a:pPr>
            <a:r>
              <a:rPr lang="en-US" sz="3500" b="1" dirty="0" smtClean="0"/>
              <a:t>Dominant-party system</a:t>
            </a:r>
            <a:r>
              <a:rPr lang="en-US" sz="3500" dirty="0" smtClean="0"/>
              <a:t>: parties/political organizations have successively wins election and whose future defeat cannot be envisaged or is unlikely for the foreseeable future.</a:t>
            </a:r>
          </a:p>
          <a:p>
            <a:pPr marL="0" indent="0">
              <a:buNone/>
            </a:pPr>
            <a:r>
              <a:rPr lang="en-US" sz="3500" b="1" dirty="0" smtClean="0"/>
              <a:t>Two party system</a:t>
            </a:r>
            <a:r>
              <a:rPr lang="en-US" sz="3500" dirty="0" smtClean="0"/>
              <a:t>: only two parties or alliances, typically placed either side of the center, have a realistic chance of forming a majority. </a:t>
            </a:r>
          </a:p>
          <a:p>
            <a:pPr marL="0" indent="0">
              <a:buNone/>
            </a:pPr>
            <a:r>
              <a:rPr lang="en-US" sz="3500" b="1" dirty="0" smtClean="0"/>
              <a:t>Multi-party system</a:t>
            </a:r>
            <a:r>
              <a:rPr lang="en-US" sz="3500" dirty="0" smtClean="0"/>
              <a:t>: multiple political parties have the capacity to gain control of government offices, separately or in coalition.</a:t>
            </a:r>
          </a:p>
          <a:p>
            <a:pPr marL="0" indent="0">
              <a:buNone/>
            </a:pPr>
            <a:r>
              <a:rPr lang="en-US" sz="3500" b="1" dirty="0" smtClean="0"/>
              <a:t>Non-partisan system</a:t>
            </a:r>
            <a:r>
              <a:rPr lang="en-US" sz="3500" dirty="0" smtClean="0"/>
              <a:t>: a system of government or organization such that universal and periodic elections take place without reference to political parties.</a:t>
            </a:r>
            <a:endParaRPr lang="en-US" sz="3500" dirty="0"/>
          </a:p>
        </p:txBody>
      </p:sp>
    </p:spTree>
    <p:extLst>
      <p:ext uri="{BB962C8B-B14F-4D97-AF65-F5344CB8AC3E}">
        <p14:creationId xmlns:p14="http://schemas.microsoft.com/office/powerpoint/2010/main" val="29967626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77863"/>
          </a:xfrm>
        </p:spPr>
        <p:txBody>
          <a:bodyPr>
            <a:normAutofit/>
          </a:bodyPr>
          <a:lstStyle/>
          <a:p>
            <a:r>
              <a:rPr lang="en-US" sz="2000" b="1" dirty="0" smtClean="0"/>
              <a:t>Lecture 12 state: legislative and judicial branches of government </a:t>
            </a:r>
            <a:endParaRPr lang="en-US" sz="2000" b="1" dirty="0"/>
          </a:p>
        </p:txBody>
      </p:sp>
      <p:sp>
        <p:nvSpPr>
          <p:cNvPr id="3" name="Content Placeholder 2"/>
          <p:cNvSpPr>
            <a:spLocks noGrp="1"/>
          </p:cNvSpPr>
          <p:nvPr>
            <p:ph idx="1"/>
          </p:nvPr>
        </p:nvSpPr>
        <p:spPr>
          <a:xfrm>
            <a:off x="838200" y="1042988"/>
            <a:ext cx="10515600" cy="5133975"/>
          </a:xfrm>
        </p:spPr>
        <p:txBody>
          <a:bodyPr>
            <a:normAutofit fontScale="70000" lnSpcReduction="20000"/>
          </a:bodyPr>
          <a:lstStyle/>
          <a:p>
            <a:pPr marL="0" indent="0" algn="ctr">
              <a:buNone/>
            </a:pPr>
            <a:r>
              <a:rPr lang="en-US" b="1" cap="all" dirty="0" smtClean="0"/>
              <a:t>Judicial branch of government</a:t>
            </a:r>
            <a:endParaRPr lang="en-US" dirty="0"/>
          </a:p>
          <a:p>
            <a:pPr marL="0" indent="0">
              <a:buNone/>
            </a:pPr>
            <a:r>
              <a:rPr lang="en-US" dirty="0" smtClean="0"/>
              <a:t>Court system: interprets and applies law in legal cases.</a:t>
            </a:r>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smtClean="0"/>
          </a:p>
          <a:p>
            <a:pPr marL="0" indent="0">
              <a:buNone/>
            </a:pPr>
            <a:r>
              <a:rPr lang="en-US" dirty="0" smtClean="0"/>
              <a:t>-	</a:t>
            </a:r>
            <a:r>
              <a:rPr lang="en-US" b="1" dirty="0" smtClean="0"/>
              <a:t>Jurisdiction </a:t>
            </a:r>
            <a:r>
              <a:rPr lang="en-US" b="1" dirty="0" err="1" smtClean="0"/>
              <a:t>Ratione</a:t>
            </a:r>
            <a:r>
              <a:rPr lang="en-US" b="1" dirty="0" smtClean="0"/>
              <a:t> </a:t>
            </a:r>
            <a:r>
              <a:rPr lang="en-US" b="1" dirty="0" err="1" smtClean="0"/>
              <a:t>Materiae</a:t>
            </a:r>
            <a:r>
              <a:rPr lang="en-US" dirty="0" smtClean="0"/>
              <a:t>, otherwise known as subject-matter jurisdiction refers to the court's authority to decide a particular case. It is the jurisdiction over the nature of the case and the type of relief sought; the extent to which a court can rule on the conduct of persons or the status of things.</a:t>
            </a:r>
          </a:p>
          <a:p>
            <a:pPr marL="0" indent="0">
              <a:buNone/>
            </a:pPr>
            <a:r>
              <a:rPr lang="en-US" dirty="0" smtClean="0"/>
              <a:t>-	</a:t>
            </a:r>
            <a:r>
              <a:rPr lang="en-US" b="1" dirty="0" smtClean="0"/>
              <a:t>Jurisdiction </a:t>
            </a:r>
            <a:r>
              <a:rPr lang="en-US" b="1" dirty="0" err="1" smtClean="0"/>
              <a:t>Ratione</a:t>
            </a:r>
            <a:r>
              <a:rPr lang="en-US" b="1" dirty="0" smtClean="0"/>
              <a:t> Personae </a:t>
            </a:r>
            <a:r>
              <a:rPr lang="en-US" dirty="0" smtClean="0"/>
              <a:t>in a case which has international elements may depend on the whereabouts of the plaintiff or, as in most cases, the defendant.</a:t>
            </a:r>
          </a:p>
          <a:p>
            <a:pPr marL="0" indent="0">
              <a:buNone/>
            </a:pPr>
            <a:r>
              <a:rPr lang="en-US" dirty="0" smtClean="0"/>
              <a:t>-	</a:t>
            </a:r>
            <a:r>
              <a:rPr lang="en-US" b="1" dirty="0" smtClean="0"/>
              <a:t>Jurisdiction </a:t>
            </a:r>
            <a:r>
              <a:rPr lang="en-US" b="1" dirty="0" err="1" smtClean="0"/>
              <a:t>Ratione</a:t>
            </a:r>
            <a:r>
              <a:rPr lang="en-US" b="1" dirty="0" smtClean="0"/>
              <a:t> </a:t>
            </a:r>
            <a:r>
              <a:rPr lang="en-US" b="1" dirty="0" err="1" smtClean="0"/>
              <a:t>Temporis</a:t>
            </a:r>
            <a:r>
              <a:rPr lang="en-US" b="1" dirty="0" smtClean="0"/>
              <a:t> </a:t>
            </a:r>
            <a:r>
              <a:rPr lang="en-US" dirty="0" smtClean="0"/>
              <a:t>or temporal jurisdiction refers to the jurisdiction of a court of law over a proposed action in relation to the passage of time. </a:t>
            </a:r>
          </a:p>
          <a:p>
            <a:pPr marL="0" indent="0">
              <a:buNone/>
            </a:pPr>
            <a:r>
              <a:rPr lang="en-US" dirty="0" smtClean="0"/>
              <a:t>-	</a:t>
            </a:r>
            <a:r>
              <a:rPr lang="en-US" b="1" dirty="0" smtClean="0"/>
              <a:t>Jurisdiction </a:t>
            </a:r>
            <a:r>
              <a:rPr lang="en-US" b="1" dirty="0" err="1" smtClean="0"/>
              <a:t>Ratione</a:t>
            </a:r>
            <a:r>
              <a:rPr lang="en-US" b="1" dirty="0" smtClean="0"/>
              <a:t> Loci </a:t>
            </a:r>
            <a:r>
              <a:rPr lang="en-US" dirty="0" smtClean="0"/>
              <a:t>refers to the court’s authority to decide a case related to location of the disputed item of property and the parties therein that covers certain territory.</a:t>
            </a:r>
          </a:p>
          <a:p>
            <a:pPr marL="0" indent="0">
              <a:buNone/>
            </a:pPr>
            <a:endParaRPr lang="en-US" dirty="0"/>
          </a:p>
        </p:txBody>
      </p:sp>
      <p:graphicFrame>
        <p:nvGraphicFramePr>
          <p:cNvPr id="4" name="Diagram 3"/>
          <p:cNvGraphicFramePr/>
          <p:nvPr>
            <p:extLst>
              <p:ext uri="{D42A27DB-BD31-4B8C-83A1-F6EECF244321}">
                <p14:modId xmlns:p14="http://schemas.microsoft.com/office/powerpoint/2010/main" val="2046315947"/>
              </p:ext>
            </p:extLst>
          </p:nvPr>
        </p:nvGraphicFramePr>
        <p:xfrm>
          <a:off x="2416628" y="1042988"/>
          <a:ext cx="6649357" cy="30359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3476115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77863"/>
          </a:xfrm>
        </p:spPr>
        <p:txBody>
          <a:bodyPr>
            <a:normAutofit/>
          </a:bodyPr>
          <a:lstStyle/>
          <a:p>
            <a:r>
              <a:rPr lang="en-US" sz="2000" b="1" dirty="0" smtClean="0"/>
              <a:t>Lecture 12 state: legislative and judicial branches of government </a:t>
            </a:r>
            <a:endParaRPr lang="en-US" sz="2000" b="1" dirty="0"/>
          </a:p>
        </p:txBody>
      </p:sp>
      <p:sp>
        <p:nvSpPr>
          <p:cNvPr id="3" name="Content Placeholder 2"/>
          <p:cNvSpPr>
            <a:spLocks noGrp="1"/>
          </p:cNvSpPr>
          <p:nvPr>
            <p:ph idx="1"/>
          </p:nvPr>
        </p:nvSpPr>
        <p:spPr>
          <a:xfrm>
            <a:off x="838200" y="1042988"/>
            <a:ext cx="10515600" cy="5133975"/>
          </a:xfrm>
        </p:spPr>
        <p:txBody>
          <a:bodyPr/>
          <a:lstStyle/>
          <a:p>
            <a:pPr marL="0" indent="0">
              <a:buNone/>
            </a:pPr>
            <a:r>
              <a:rPr lang="en-US" sz="3200" dirty="0" smtClean="0"/>
              <a:t>In </a:t>
            </a:r>
            <a:r>
              <a:rPr lang="en-US" sz="3200" b="1" dirty="0" smtClean="0"/>
              <a:t>common law </a:t>
            </a:r>
            <a:r>
              <a:rPr lang="en-US" sz="3200" dirty="0" smtClean="0"/>
              <a:t>jurisdictions, courts:</a:t>
            </a:r>
          </a:p>
          <a:p>
            <a:pPr marL="0" indent="0">
              <a:buNone/>
            </a:pPr>
            <a:r>
              <a:rPr lang="en-US" sz="3200" dirty="0" smtClean="0"/>
              <a:t>-	interpret law including constitutions, statutes, and regulations;</a:t>
            </a:r>
          </a:p>
          <a:p>
            <a:pPr marL="0" indent="0">
              <a:buNone/>
            </a:pPr>
            <a:r>
              <a:rPr lang="en-US" sz="3200" dirty="0" smtClean="0"/>
              <a:t>-	make law based upon prior case law in areas where the legislature has not made law. </a:t>
            </a:r>
          </a:p>
          <a:p>
            <a:pPr marL="0" indent="0">
              <a:buNone/>
            </a:pPr>
            <a:r>
              <a:rPr lang="en-US" sz="3200" dirty="0" smtClean="0"/>
              <a:t>In </a:t>
            </a:r>
            <a:r>
              <a:rPr lang="en-US" sz="3200" b="1" dirty="0" smtClean="0"/>
              <a:t>civil law</a:t>
            </a:r>
            <a:r>
              <a:rPr lang="en-US" sz="3200" dirty="0" smtClean="0"/>
              <a:t> jurisdictions, courts: </a:t>
            </a:r>
          </a:p>
          <a:p>
            <a:pPr marL="0" indent="0">
              <a:buNone/>
            </a:pPr>
            <a:r>
              <a:rPr lang="en-US" sz="3200" dirty="0" smtClean="0"/>
              <a:t>-	interpret the law, but are prohibited from creating law, and thus do not issue rulings more general than the actual case to be judged. In other words, they do not set precedent. </a:t>
            </a:r>
          </a:p>
        </p:txBody>
      </p:sp>
    </p:spTree>
    <p:extLst>
      <p:ext uri="{BB962C8B-B14F-4D97-AF65-F5344CB8AC3E}">
        <p14:creationId xmlns:p14="http://schemas.microsoft.com/office/powerpoint/2010/main" val="155653330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77863"/>
          </a:xfrm>
        </p:spPr>
        <p:txBody>
          <a:bodyPr>
            <a:normAutofit/>
          </a:bodyPr>
          <a:lstStyle/>
          <a:p>
            <a:r>
              <a:rPr lang="en-US" sz="2000" b="1" dirty="0" smtClean="0"/>
              <a:t>Lecture 12 state: legislative and judicial branches of government </a:t>
            </a:r>
            <a:endParaRPr lang="en-US" sz="2000" b="1" dirty="0"/>
          </a:p>
        </p:txBody>
      </p:sp>
      <p:sp>
        <p:nvSpPr>
          <p:cNvPr id="3" name="Content Placeholder 2"/>
          <p:cNvSpPr>
            <a:spLocks noGrp="1"/>
          </p:cNvSpPr>
          <p:nvPr>
            <p:ph idx="1"/>
          </p:nvPr>
        </p:nvSpPr>
        <p:spPr>
          <a:xfrm>
            <a:off x="838200" y="1042988"/>
            <a:ext cx="10515600" cy="5133975"/>
          </a:xfrm>
        </p:spPr>
        <p:txBody>
          <a:bodyPr/>
          <a:lstStyle/>
          <a:p>
            <a:pPr marL="0" indent="0">
              <a:buNone/>
            </a:pPr>
            <a:r>
              <a:rPr lang="en-US" b="1" dirty="0" smtClean="0"/>
              <a:t>Separation of Powers </a:t>
            </a:r>
            <a:r>
              <a:rPr lang="en-US" dirty="0" smtClean="0"/>
              <a:t>(</a:t>
            </a:r>
            <a:r>
              <a:rPr lang="en-US" dirty="0" err="1" smtClean="0"/>
              <a:t>fr</a:t>
            </a:r>
            <a:r>
              <a:rPr lang="en-US" dirty="0" smtClean="0"/>
              <a:t>: </a:t>
            </a:r>
            <a:r>
              <a:rPr lang="fr-FR" i="1" dirty="0" smtClean="0"/>
              <a:t>séparation des pouvoirs</a:t>
            </a:r>
            <a:r>
              <a:rPr lang="fr-FR" dirty="0" smtClean="0"/>
              <a:t>, </a:t>
            </a:r>
            <a:r>
              <a:rPr lang="fr-FR" dirty="0" err="1" smtClean="0"/>
              <a:t>lat</a:t>
            </a:r>
            <a:r>
              <a:rPr lang="fr-FR" dirty="0" smtClean="0"/>
              <a:t>: </a:t>
            </a:r>
            <a:r>
              <a:rPr lang="fr-FR" i="1" dirty="0" smtClean="0"/>
              <a:t>trias </a:t>
            </a:r>
            <a:r>
              <a:rPr lang="fr-FR" i="1" dirty="0" err="1" smtClean="0"/>
              <a:t>politicia</a:t>
            </a:r>
            <a:r>
              <a:rPr lang="en-GB" i="1" dirty="0" smtClean="0"/>
              <a:t>n</a:t>
            </a:r>
            <a:r>
              <a:rPr lang="en-GB" dirty="0" smtClean="0"/>
              <a:t>)</a:t>
            </a:r>
            <a:r>
              <a:rPr lang="en-US" dirty="0" smtClean="0"/>
              <a:t> political and legal theory and practice is a principle according to which state’s government should be divided between independent, but also sufficiently controlling/balancing each other branches (checks and balances): legislative, executive and judicial. </a:t>
            </a:r>
          </a:p>
          <a:p>
            <a:pPr marL="0" indent="0">
              <a:buNone/>
            </a:pPr>
            <a:r>
              <a:rPr lang="en-US" dirty="0" smtClean="0">
                <a:latin typeface="Arial Rounded MT Bold" panose="020F0704030504030204" pitchFamily="34" charset="0"/>
              </a:rPr>
              <a:t>John Locke		Charles-Louis de Montesquieu</a:t>
            </a:r>
            <a:endParaRPr lang="en-US" dirty="0">
              <a:latin typeface="Arial Rounded MT Bold" panose="020F0704030504030204" pitchFamily="34" charset="0"/>
            </a:endParaRPr>
          </a:p>
        </p:txBody>
      </p:sp>
      <p:pic>
        <p:nvPicPr>
          <p:cNvPr id="4" name="Picture 3"/>
          <p:cNvPicPr>
            <a:picLocks noChangeAspect="1"/>
          </p:cNvPicPr>
          <p:nvPr/>
        </p:nvPicPr>
        <p:blipFill rotWithShape="1">
          <a:blip r:embed="rId2"/>
          <a:srcRect b="5328"/>
          <a:stretch/>
        </p:blipFill>
        <p:spPr>
          <a:xfrm>
            <a:off x="656747" y="3824378"/>
            <a:ext cx="2133600" cy="2028928"/>
          </a:xfrm>
          <a:prstGeom prst="rect">
            <a:avLst/>
          </a:prstGeom>
        </p:spPr>
      </p:pic>
      <p:pic>
        <p:nvPicPr>
          <p:cNvPr id="5" name="Picture 4"/>
          <p:cNvPicPr>
            <a:picLocks noChangeAspect="1"/>
          </p:cNvPicPr>
          <p:nvPr/>
        </p:nvPicPr>
        <p:blipFill rotWithShape="1">
          <a:blip r:embed="rId3"/>
          <a:srcRect b="6895"/>
          <a:stretch/>
        </p:blipFill>
        <p:spPr>
          <a:xfrm>
            <a:off x="4545454" y="3926510"/>
            <a:ext cx="2047875" cy="2075183"/>
          </a:xfrm>
          <a:prstGeom prst="rect">
            <a:avLst/>
          </a:prstGeom>
        </p:spPr>
      </p:pic>
      <p:sp>
        <p:nvSpPr>
          <p:cNvPr id="6" name="Horizontal Scroll 5"/>
          <p:cNvSpPr/>
          <p:nvPr/>
        </p:nvSpPr>
        <p:spPr>
          <a:xfrm>
            <a:off x="7214992" y="3824378"/>
            <a:ext cx="4320261" cy="2551370"/>
          </a:xfrm>
          <a:prstGeom prst="horizont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T</a:t>
            </a:r>
            <a:r>
              <a:rPr lang="en-US" dirty="0" smtClean="0"/>
              <a:t>he Constitution of the Roman Republic (a set of case-law, usually unwritten principles): the central government was divided between the three main forces: </a:t>
            </a:r>
            <a:r>
              <a:rPr lang="en-US" b="1" i="1" dirty="0" smtClean="0"/>
              <a:t>consuls</a:t>
            </a:r>
            <a:r>
              <a:rPr lang="en-US" dirty="0" smtClean="0"/>
              <a:t>, </a:t>
            </a:r>
            <a:r>
              <a:rPr lang="en-US" b="1" i="1" dirty="0" smtClean="0"/>
              <a:t>senate</a:t>
            </a:r>
            <a:r>
              <a:rPr lang="en-US" dirty="0" smtClean="0"/>
              <a:t> and </a:t>
            </a:r>
            <a:r>
              <a:rPr lang="en-US" b="1" i="1" dirty="0" smtClean="0"/>
              <a:t>comitia</a:t>
            </a:r>
            <a:r>
              <a:rPr lang="en-US" dirty="0"/>
              <a:t> </a:t>
            </a:r>
            <a:r>
              <a:rPr lang="en-US" dirty="0" smtClean="0"/>
              <a:t>none of which could usurp full power.</a:t>
            </a:r>
            <a:endParaRPr lang="en-US" dirty="0"/>
          </a:p>
        </p:txBody>
      </p:sp>
    </p:spTree>
    <p:extLst>
      <p:ext uri="{BB962C8B-B14F-4D97-AF65-F5344CB8AC3E}">
        <p14:creationId xmlns:p14="http://schemas.microsoft.com/office/powerpoint/2010/main" val="71186792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77863"/>
          </a:xfrm>
        </p:spPr>
        <p:txBody>
          <a:bodyPr>
            <a:normAutofit/>
          </a:bodyPr>
          <a:lstStyle/>
          <a:p>
            <a:r>
              <a:rPr lang="en-US" sz="2000" b="1" dirty="0" smtClean="0"/>
              <a:t>Lecture 12 state: legislative and judicial branches of government </a:t>
            </a:r>
            <a:endParaRPr lang="en-US" sz="2000"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927026957"/>
              </p:ext>
            </p:extLst>
          </p:nvPr>
        </p:nvGraphicFramePr>
        <p:xfrm>
          <a:off x="838200" y="1042988"/>
          <a:ext cx="10515600" cy="51339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695383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77863"/>
          </a:xfrm>
        </p:spPr>
        <p:txBody>
          <a:bodyPr>
            <a:normAutofit/>
          </a:bodyPr>
          <a:lstStyle/>
          <a:p>
            <a:r>
              <a:rPr lang="en-US" sz="2000" b="1" dirty="0" smtClean="0"/>
              <a:t>Lecture 12 state: legislative and judicial branches of government </a:t>
            </a:r>
            <a:endParaRPr lang="en-US" sz="2000" b="1" dirty="0"/>
          </a:p>
        </p:txBody>
      </p:sp>
      <p:sp>
        <p:nvSpPr>
          <p:cNvPr id="3" name="Content Placeholder 2"/>
          <p:cNvSpPr>
            <a:spLocks noGrp="1"/>
          </p:cNvSpPr>
          <p:nvPr>
            <p:ph idx="1"/>
          </p:nvPr>
        </p:nvSpPr>
        <p:spPr>
          <a:xfrm>
            <a:off x="838200" y="1042988"/>
            <a:ext cx="10515600" cy="5133975"/>
          </a:xfrm>
        </p:spPr>
        <p:txBody>
          <a:bodyPr>
            <a:normAutofit lnSpcReduction="10000"/>
          </a:bodyPr>
          <a:lstStyle/>
          <a:p>
            <a:pPr marL="0" indent="0">
              <a:spcAft>
                <a:spcPts val="0"/>
              </a:spcAft>
              <a:buNone/>
            </a:pPr>
            <a:r>
              <a:rPr lang="en-US" b="1" dirty="0">
                <a:latin typeface="Arial" panose="020B0604020202020204" pitchFamily="34" charset="0"/>
                <a:ea typeface="Calibri" panose="020F0502020204030204" pitchFamily="34" charset="0"/>
                <a:cs typeface="Times New Roman" panose="02020603050405020304" pitchFamily="18" charset="0"/>
              </a:rPr>
              <a:t>Representative democracy </a:t>
            </a:r>
            <a:r>
              <a:rPr lang="en-US" dirty="0">
                <a:latin typeface="Arial" panose="020B0604020202020204" pitchFamily="34" charset="0"/>
                <a:ea typeface="Calibri" panose="020F0502020204030204" pitchFamily="34" charset="0"/>
                <a:cs typeface="Times New Roman" panose="02020603050405020304" pitchFamily="18" charset="0"/>
              </a:rPr>
              <a:t>as a </a:t>
            </a:r>
            <a:r>
              <a:rPr lang="en-US" b="1" dirty="0">
                <a:latin typeface="Arial" panose="020B0604020202020204" pitchFamily="34" charset="0"/>
                <a:ea typeface="Calibri" panose="020F0502020204030204" pitchFamily="34" charset="0"/>
                <a:cs typeface="Times New Roman" panose="02020603050405020304" pitchFamily="18" charset="0"/>
              </a:rPr>
              <a:t>political regime </a:t>
            </a:r>
            <a:r>
              <a:rPr lang="en-US" dirty="0">
                <a:latin typeface="Arial" panose="020B0604020202020204" pitchFamily="34" charset="0"/>
                <a:ea typeface="Calibri" panose="020F0502020204030204" pitchFamily="34" charset="0"/>
                <a:cs typeface="Times New Roman" panose="02020603050405020304" pitchFamily="18" charset="0"/>
              </a:rPr>
              <a:t>recognizes the </a:t>
            </a:r>
            <a:r>
              <a:rPr lang="en-US" b="1" dirty="0">
                <a:latin typeface="Arial" panose="020B0604020202020204" pitchFamily="34" charset="0"/>
                <a:ea typeface="Calibri" panose="020F0502020204030204" pitchFamily="34" charset="0"/>
                <a:cs typeface="Times New Roman" panose="02020603050405020304" pitchFamily="18" charset="0"/>
              </a:rPr>
              <a:t>people as the main source of power</a:t>
            </a:r>
            <a:r>
              <a:rPr lang="en-US" dirty="0">
                <a:latin typeface="Arial" panose="020B0604020202020204" pitchFamily="34" charset="0"/>
                <a:ea typeface="Calibri" panose="020F0502020204030204" pitchFamily="34" charset="0"/>
                <a:cs typeface="Times New Roman" panose="02020603050405020304" pitchFamily="18" charset="0"/>
              </a:rPr>
              <a:t>, the power is </a:t>
            </a:r>
            <a:r>
              <a:rPr lang="en-US" b="1" dirty="0">
                <a:latin typeface="Arial" panose="020B0604020202020204" pitchFamily="34" charset="0"/>
                <a:ea typeface="Calibri" panose="020F0502020204030204" pitchFamily="34" charset="0"/>
                <a:cs typeface="Times New Roman" panose="02020603050405020304" pitchFamily="18" charset="0"/>
              </a:rPr>
              <a:t>delegated to representative bodies</a:t>
            </a:r>
            <a:r>
              <a:rPr lang="en-US" dirty="0">
                <a:latin typeface="Arial" panose="020B0604020202020204" pitchFamily="34" charset="0"/>
                <a:ea typeface="Calibri" panose="020F0502020204030204" pitchFamily="34" charset="0"/>
                <a:cs typeface="Times New Roman" panose="02020603050405020304" pitchFamily="18" charset="0"/>
              </a:rPr>
              <a:t>, whose members </a:t>
            </a:r>
            <a:r>
              <a:rPr lang="en-US" dirty="0" smtClean="0">
                <a:latin typeface="Arial" panose="020B0604020202020204" pitchFamily="34" charset="0"/>
                <a:ea typeface="Calibri" panose="020F0502020204030204" pitchFamily="34" charset="0"/>
                <a:cs typeface="Times New Roman" panose="02020603050405020304" pitchFamily="18" charset="0"/>
              </a:rPr>
              <a:t>are </a:t>
            </a:r>
            <a:r>
              <a:rPr lang="en-US" b="1" dirty="0" smtClean="0">
                <a:latin typeface="Arial" panose="020B0604020202020204" pitchFamily="34" charset="0"/>
                <a:ea typeface="Calibri" panose="020F0502020204030204" pitchFamily="34" charset="0"/>
                <a:cs typeface="Times New Roman" panose="02020603050405020304" pitchFamily="18" charset="0"/>
              </a:rPr>
              <a:t>elected directly/indirectly by the citizens</a:t>
            </a:r>
            <a:r>
              <a:rPr lang="en-US" dirty="0" smtClean="0">
                <a:latin typeface="Arial" panose="020B0604020202020204" pitchFamily="34" charset="0"/>
                <a:ea typeface="Calibri" panose="020F0502020204030204" pitchFamily="34" charset="0"/>
                <a:cs typeface="Times New Roman" panose="02020603050405020304" pitchFamily="18" charset="0"/>
              </a:rPr>
              <a:t>. </a:t>
            </a:r>
            <a:r>
              <a:rPr lang="en-US" dirty="0">
                <a:latin typeface="Arial" panose="020B0604020202020204" pitchFamily="34" charset="0"/>
                <a:ea typeface="Calibri" panose="020F0502020204030204" pitchFamily="34" charset="0"/>
                <a:cs typeface="Times New Roman" panose="02020603050405020304" pitchFamily="18" charset="0"/>
              </a:rPr>
              <a:t>There is </a:t>
            </a:r>
            <a:r>
              <a:rPr lang="en-US" b="1" dirty="0">
                <a:latin typeface="Arial" panose="020B0604020202020204" pitchFamily="34" charset="0"/>
                <a:ea typeface="Calibri" panose="020F0502020204030204" pitchFamily="34" charset="0"/>
                <a:cs typeface="Times New Roman" panose="02020603050405020304" pitchFamily="18" charset="0"/>
              </a:rPr>
              <a:t>no direct participation of the citizens in </a:t>
            </a:r>
            <a:r>
              <a:rPr lang="en-US" b="1" dirty="0" smtClean="0">
                <a:latin typeface="Arial" panose="020B0604020202020204" pitchFamily="34" charset="0"/>
                <a:ea typeface="Calibri" panose="020F0502020204030204" pitchFamily="34" charset="0"/>
                <a:cs typeface="Times New Roman" panose="02020603050405020304" pitchFamily="18" charset="0"/>
              </a:rPr>
              <a:t>decision-making</a:t>
            </a:r>
            <a:r>
              <a:rPr lang="en-US" dirty="0">
                <a:latin typeface="Arial" panose="020B0604020202020204" pitchFamily="34" charset="0"/>
                <a:ea typeface="Calibri" panose="020F0502020204030204" pitchFamily="34" charset="0"/>
                <a:cs typeface="Times New Roman" panose="02020603050405020304" pitchFamily="18" charset="0"/>
              </a:rPr>
              <a:t>, but by their elected representatives. The citizens </a:t>
            </a:r>
            <a:r>
              <a:rPr lang="en-US" b="1" dirty="0">
                <a:latin typeface="Arial" panose="020B0604020202020204" pitchFamily="34" charset="0"/>
                <a:ea typeface="Calibri" panose="020F0502020204030204" pitchFamily="34" charset="0"/>
                <a:cs typeface="Times New Roman" panose="02020603050405020304" pitchFamily="18" charset="0"/>
              </a:rPr>
              <a:t>express their interests </a:t>
            </a:r>
            <a:r>
              <a:rPr lang="en-US" dirty="0">
                <a:latin typeface="Arial" panose="020B0604020202020204" pitchFamily="34" charset="0"/>
                <a:ea typeface="Calibri" panose="020F0502020204030204" pitchFamily="34" charset="0"/>
                <a:cs typeface="Times New Roman" panose="02020603050405020304" pitchFamily="18" charset="0"/>
              </a:rPr>
              <a:t>though election of their representatives. </a:t>
            </a:r>
            <a:endParaRPr lang="en-US"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0" indent="0">
              <a:spcAft>
                <a:spcPts val="0"/>
              </a:spcAft>
              <a:buNone/>
            </a:pPr>
            <a:endParaRPr lang="en-US"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dirty="0" smtClean="0">
                <a:latin typeface="Arial" panose="020B0604020202020204" pitchFamily="34" charset="0"/>
                <a:ea typeface="Calibri" panose="020F0502020204030204" pitchFamily="34" charset="0"/>
                <a:cs typeface="Times New Roman" panose="02020603050405020304" pitchFamily="18" charset="0"/>
              </a:rPr>
              <a:t>Rationale </a:t>
            </a:r>
            <a:r>
              <a:rPr lang="en-US" dirty="0">
                <a:latin typeface="Arial" panose="020B0604020202020204" pitchFamily="34" charset="0"/>
                <a:ea typeface="Calibri" panose="020F0502020204030204" pitchFamily="34" charset="0"/>
                <a:cs typeface="Times New Roman" panose="02020603050405020304" pitchFamily="18" charset="0"/>
              </a:rPr>
              <a:t>behind representative governance: </a:t>
            </a:r>
            <a:endParaRPr lang="en-US"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Arial" panose="020B0604020202020204" pitchFamily="34" charset="0"/>
              <a:buChar char="-"/>
            </a:pPr>
            <a:r>
              <a:rPr lang="en-US" dirty="0">
                <a:latin typeface="Arial" panose="020B0604020202020204" pitchFamily="34" charset="0"/>
                <a:ea typeface="Calibri" panose="020F0502020204030204" pitchFamily="34" charset="0"/>
                <a:cs typeface="Times New Roman" panose="02020603050405020304" pitchFamily="18" charset="0"/>
              </a:rPr>
              <a:t>large territories;</a:t>
            </a:r>
            <a:endParaRPr lang="en-US"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Arial" panose="020B0604020202020204" pitchFamily="34" charset="0"/>
              <a:buChar char="-"/>
            </a:pPr>
            <a:r>
              <a:rPr lang="en-US" dirty="0">
                <a:latin typeface="Arial" panose="020B0604020202020204" pitchFamily="34" charset="0"/>
                <a:ea typeface="Calibri" panose="020F0502020204030204" pitchFamily="34" charset="0"/>
                <a:cs typeface="Times New Roman" panose="02020603050405020304" pitchFamily="18" charset="0"/>
              </a:rPr>
              <a:t>complexity of government and professionalization of politics;</a:t>
            </a:r>
            <a:endParaRPr lang="en-US"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Arial" panose="020B0604020202020204" pitchFamily="34" charset="0"/>
              <a:buChar char="-"/>
            </a:pPr>
            <a:r>
              <a:rPr lang="en-US" dirty="0">
                <a:latin typeface="Arial" panose="020B0604020202020204" pitchFamily="34" charset="0"/>
                <a:ea typeface="Calibri" panose="020F0502020204030204" pitchFamily="34" charset="0"/>
                <a:cs typeface="Times New Roman" panose="02020603050405020304" pitchFamily="18" charset="0"/>
              </a:rPr>
              <a:t>avoidance of the tyranny of majority. </a:t>
            </a:r>
            <a:endParaRPr lang="en-US"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97318237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77863"/>
          </a:xfrm>
        </p:spPr>
        <p:txBody>
          <a:bodyPr>
            <a:normAutofit/>
          </a:bodyPr>
          <a:lstStyle/>
          <a:p>
            <a:r>
              <a:rPr lang="en-US" sz="2000" b="1" dirty="0" smtClean="0"/>
              <a:t>Lecture 12 state: legislative and judicial branches of government </a:t>
            </a:r>
            <a:endParaRPr lang="en-US" sz="2000" b="1" dirty="0"/>
          </a:p>
        </p:txBody>
      </p:sp>
      <p:sp>
        <p:nvSpPr>
          <p:cNvPr id="3" name="Content Placeholder 2"/>
          <p:cNvSpPr>
            <a:spLocks noGrp="1"/>
          </p:cNvSpPr>
          <p:nvPr>
            <p:ph idx="1"/>
          </p:nvPr>
        </p:nvSpPr>
        <p:spPr>
          <a:xfrm>
            <a:off x="838200" y="1042988"/>
            <a:ext cx="10515600" cy="5133975"/>
          </a:xfrm>
        </p:spPr>
        <p:txBody>
          <a:bodyPr>
            <a:normAutofit lnSpcReduction="10000"/>
          </a:bodyPr>
          <a:lstStyle/>
          <a:p>
            <a:pPr marL="0" indent="0">
              <a:spcAft>
                <a:spcPts val="0"/>
              </a:spcAft>
              <a:buNone/>
            </a:pPr>
            <a:r>
              <a:rPr lang="en-US" dirty="0">
                <a:latin typeface="Arial" panose="020B0604020202020204" pitchFamily="34" charset="0"/>
                <a:ea typeface="Calibri" panose="020F0502020204030204" pitchFamily="34" charset="0"/>
                <a:cs typeface="Times New Roman" panose="02020603050405020304" pitchFamily="18" charset="0"/>
              </a:rPr>
              <a:t>In states </a:t>
            </a:r>
            <a:r>
              <a:rPr lang="en-GB" dirty="0">
                <a:latin typeface="Arial" panose="020B0604020202020204" pitchFamily="34" charset="0"/>
                <a:ea typeface="Calibri" panose="020F0502020204030204" pitchFamily="34" charset="0"/>
                <a:cs typeface="Times New Roman" panose="02020603050405020304" pitchFamily="18" charset="0"/>
              </a:rPr>
              <a:t>with </a:t>
            </a:r>
            <a:r>
              <a:rPr lang="en-US" b="1" dirty="0">
                <a:latin typeface="Arial" panose="020B0604020202020204" pitchFamily="34" charset="0"/>
                <a:ea typeface="Calibri" panose="020F0502020204030204" pitchFamily="34" charset="0"/>
                <a:cs typeface="Times New Roman" panose="02020603050405020304" pitchFamily="18" charset="0"/>
              </a:rPr>
              <a:t>separation of powers</a:t>
            </a:r>
            <a:r>
              <a:rPr lang="en-US" dirty="0">
                <a:latin typeface="Arial" panose="020B0604020202020204" pitchFamily="34" charset="0"/>
                <a:ea typeface="Calibri" panose="020F0502020204030204" pitchFamily="34" charset="0"/>
                <a:cs typeface="Times New Roman" panose="02020603050405020304" pitchFamily="18" charset="0"/>
              </a:rPr>
              <a:t>, </a:t>
            </a:r>
            <a:r>
              <a:rPr lang="en-US" b="1" dirty="0">
                <a:latin typeface="Arial" panose="020B0604020202020204" pitchFamily="34" charset="0"/>
                <a:ea typeface="Calibri" panose="020F0502020204030204" pitchFamily="34" charset="0"/>
                <a:cs typeface="Times New Roman" panose="02020603050405020304" pitchFamily="18" charset="0"/>
              </a:rPr>
              <a:t>legislative power </a:t>
            </a:r>
            <a:r>
              <a:rPr lang="en-US" dirty="0">
                <a:latin typeface="Arial" panose="020B0604020202020204" pitchFamily="34" charset="0"/>
                <a:ea typeface="Calibri" panose="020F0502020204030204" pitchFamily="34" charset="0"/>
                <a:cs typeface="Times New Roman" panose="02020603050405020304" pitchFamily="18" charset="0"/>
              </a:rPr>
              <a:t>is vested in a separate body (most commonly the </a:t>
            </a:r>
            <a:r>
              <a:rPr lang="en-US" b="1" dirty="0">
                <a:latin typeface="Arial" panose="020B0604020202020204" pitchFamily="34" charset="0"/>
                <a:ea typeface="Calibri" panose="020F0502020204030204" pitchFamily="34" charset="0"/>
                <a:cs typeface="Times New Roman" panose="02020603050405020304" pitchFamily="18" charset="0"/>
              </a:rPr>
              <a:t>Parliament</a:t>
            </a:r>
            <a:r>
              <a:rPr lang="en-US" dirty="0">
                <a:latin typeface="Arial" panose="020B0604020202020204" pitchFamily="34" charset="0"/>
                <a:ea typeface="Calibri" panose="020F0502020204030204" pitchFamily="34" charset="0"/>
                <a:cs typeface="Times New Roman" panose="02020603050405020304" pitchFamily="18" charset="0"/>
              </a:rPr>
              <a:t>). The functions of the legislative body may include: </a:t>
            </a:r>
            <a:endParaRPr lang="en-US"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Arial" panose="020B0604020202020204" pitchFamily="34" charset="0"/>
              <a:buChar char="-"/>
            </a:pPr>
            <a:r>
              <a:rPr lang="en-US" sz="4000" dirty="0">
                <a:latin typeface="Arial" panose="020B0604020202020204" pitchFamily="34" charset="0"/>
                <a:ea typeface="Calibri" panose="020F0502020204030204" pitchFamily="34" charset="0"/>
                <a:cs typeface="Times New Roman" panose="02020603050405020304" pitchFamily="18" charset="0"/>
              </a:rPr>
              <a:t>Law-making and amending;</a:t>
            </a:r>
            <a:endParaRPr lang="en-US" sz="4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Arial" panose="020B0604020202020204" pitchFamily="34" charset="0"/>
              <a:buChar char="-"/>
            </a:pPr>
            <a:r>
              <a:rPr lang="en-US" sz="4000" dirty="0">
                <a:latin typeface="Arial" panose="020B0604020202020204" pitchFamily="34" charset="0"/>
                <a:ea typeface="Calibri" panose="020F0502020204030204" pitchFamily="34" charset="0"/>
                <a:cs typeface="Times New Roman" panose="02020603050405020304" pitchFamily="18" charset="0"/>
              </a:rPr>
              <a:t>Approval of the Ministers of the Cabinet, </a:t>
            </a:r>
            <a:endParaRPr lang="en-US" sz="4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Arial" panose="020B0604020202020204" pitchFamily="34" charset="0"/>
              <a:buChar char="-"/>
            </a:pPr>
            <a:r>
              <a:rPr lang="en-US" sz="4000" dirty="0">
                <a:latin typeface="Arial" panose="020B0604020202020204" pitchFamily="34" charset="0"/>
                <a:ea typeface="Calibri" panose="020F0502020204030204" pitchFamily="34" charset="0"/>
                <a:cs typeface="Times New Roman" panose="02020603050405020304" pitchFamily="18" charset="0"/>
              </a:rPr>
              <a:t>Adoption of the taxation regime and the state budget;</a:t>
            </a:r>
            <a:endParaRPr lang="en-US" sz="4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Arial" panose="020B0604020202020204" pitchFamily="34" charset="0"/>
              <a:buChar char="-"/>
            </a:pPr>
            <a:r>
              <a:rPr lang="en-US" sz="4000" dirty="0">
                <a:latin typeface="Arial" panose="020B0604020202020204" pitchFamily="34" charset="0"/>
                <a:ea typeface="Calibri" panose="020F0502020204030204" pitchFamily="34" charset="0"/>
                <a:cs typeface="Times New Roman" panose="02020603050405020304" pitchFamily="18" charset="0"/>
              </a:rPr>
              <a:t>Ratification of international treaties;</a:t>
            </a:r>
            <a:endParaRPr lang="en-US" sz="4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Arial" panose="020B0604020202020204" pitchFamily="34" charset="0"/>
              <a:buChar char="-"/>
            </a:pPr>
            <a:r>
              <a:rPr lang="en-US" sz="4000" dirty="0">
                <a:latin typeface="Arial" panose="020B0604020202020204" pitchFamily="34" charset="0"/>
                <a:ea typeface="Calibri" panose="020F0502020204030204" pitchFamily="34" charset="0"/>
                <a:cs typeface="Times New Roman" panose="02020603050405020304" pitchFamily="18" charset="0"/>
              </a:rPr>
              <a:t>Declaration of war</a:t>
            </a:r>
            <a:r>
              <a:rPr lang="en-US" sz="4000" dirty="0" smtClean="0">
                <a:latin typeface="Arial" panose="020B0604020202020204" pitchFamily="34" charset="0"/>
                <a:ea typeface="Calibri" panose="020F0502020204030204" pitchFamily="34" charset="0"/>
                <a:cs typeface="Times New Roman" panose="02020603050405020304" pitchFamily="18" charset="0"/>
              </a:rPr>
              <a:t>.</a:t>
            </a:r>
            <a:endParaRPr lang="en-US" sz="4000" dirty="0" smtClean="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2212135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77863"/>
          </a:xfrm>
        </p:spPr>
        <p:txBody>
          <a:bodyPr>
            <a:normAutofit/>
          </a:bodyPr>
          <a:lstStyle/>
          <a:p>
            <a:r>
              <a:rPr lang="en-US" sz="2000" b="1" dirty="0" smtClean="0"/>
              <a:t>Lecture 12 state: legislative and judicial branches of government </a:t>
            </a:r>
            <a:endParaRPr lang="en-US" sz="2000" b="1" dirty="0"/>
          </a:p>
        </p:txBody>
      </p:sp>
      <p:sp>
        <p:nvSpPr>
          <p:cNvPr id="3" name="Content Placeholder 2"/>
          <p:cNvSpPr>
            <a:spLocks noGrp="1"/>
          </p:cNvSpPr>
          <p:nvPr>
            <p:ph idx="1"/>
          </p:nvPr>
        </p:nvSpPr>
        <p:spPr>
          <a:xfrm>
            <a:off x="838200" y="1042988"/>
            <a:ext cx="10515600" cy="5133975"/>
          </a:xfrm>
        </p:spPr>
        <p:txBody>
          <a:bodyPr/>
          <a:lstStyle/>
          <a:p>
            <a:pPr marL="0" indent="0">
              <a:spcAft>
                <a:spcPts val="0"/>
              </a:spcAft>
              <a:buNone/>
            </a:pPr>
            <a:r>
              <a:rPr lang="en-US" sz="4000" dirty="0">
                <a:latin typeface="Arial" panose="020B0604020202020204" pitchFamily="34" charset="0"/>
                <a:ea typeface="Calibri" panose="020F0502020204030204" pitchFamily="34" charset="0"/>
                <a:cs typeface="Times New Roman" panose="02020603050405020304" pitchFamily="18" charset="0"/>
              </a:rPr>
              <a:t>Under a </a:t>
            </a:r>
            <a:r>
              <a:rPr lang="en-US" sz="4000" b="1" dirty="0">
                <a:latin typeface="Arial" panose="020B0604020202020204" pitchFamily="34" charset="0"/>
                <a:ea typeface="Calibri" panose="020F0502020204030204" pitchFamily="34" charset="0"/>
                <a:cs typeface="Times New Roman" panose="02020603050405020304" pitchFamily="18" charset="0"/>
              </a:rPr>
              <a:t>parliamentary form of government</a:t>
            </a:r>
            <a:r>
              <a:rPr lang="en-US" sz="4000" dirty="0">
                <a:latin typeface="Arial" panose="020B0604020202020204" pitchFamily="34" charset="0"/>
                <a:ea typeface="Calibri" panose="020F0502020204030204" pitchFamily="34" charset="0"/>
                <a:cs typeface="Times New Roman" panose="02020603050405020304" pitchFamily="18" charset="0"/>
              </a:rPr>
              <a:t>, the legislature is the supreme authority. One of its functions is the appointment (election) of </a:t>
            </a:r>
            <a:r>
              <a:rPr lang="en-US" sz="4000" b="1" dirty="0">
                <a:latin typeface="Arial" panose="020B0604020202020204" pitchFamily="34" charset="0"/>
                <a:ea typeface="Calibri" panose="020F0502020204030204" pitchFamily="34" charset="0"/>
                <a:cs typeface="Times New Roman" panose="02020603050405020304" pitchFamily="18" charset="0"/>
              </a:rPr>
              <a:t>the president, who performs mainly representative functions</a:t>
            </a:r>
            <a:r>
              <a:rPr lang="en-US" sz="4000" dirty="0">
                <a:latin typeface="Arial" panose="020B0604020202020204" pitchFamily="34" charset="0"/>
                <a:ea typeface="Calibri" panose="020F0502020204030204" pitchFamily="34" charset="0"/>
                <a:cs typeface="Times New Roman" panose="02020603050405020304" pitchFamily="18" charset="0"/>
              </a:rPr>
              <a:t>, but does not have real power. The </a:t>
            </a:r>
            <a:r>
              <a:rPr lang="en-US" sz="4000" b="1" dirty="0">
                <a:latin typeface="Arial" panose="020B0604020202020204" pitchFamily="34" charset="0"/>
                <a:ea typeface="Calibri" panose="020F0502020204030204" pitchFamily="34" charset="0"/>
                <a:cs typeface="Times New Roman" panose="02020603050405020304" pitchFamily="18" charset="0"/>
              </a:rPr>
              <a:t>executive power belongs to the Prime Minister</a:t>
            </a:r>
            <a:r>
              <a:rPr lang="en-US" sz="4000" dirty="0">
                <a:latin typeface="Arial" panose="020B0604020202020204" pitchFamily="34" charset="0"/>
                <a:ea typeface="Calibri" panose="020F0502020204030204" pitchFamily="34" charset="0"/>
                <a:cs typeface="Times New Roman" panose="02020603050405020304" pitchFamily="18" charset="0"/>
              </a:rPr>
              <a:t>, who is the Chairperson of </a:t>
            </a:r>
            <a:r>
              <a:rPr lang="en-US" sz="4000" b="1" dirty="0">
                <a:latin typeface="Arial" panose="020B0604020202020204" pitchFamily="34" charset="0"/>
                <a:ea typeface="Calibri" panose="020F0502020204030204" pitchFamily="34" charset="0"/>
                <a:cs typeface="Times New Roman" panose="02020603050405020304" pitchFamily="18" charset="0"/>
              </a:rPr>
              <a:t>the ruling party</a:t>
            </a:r>
            <a:r>
              <a:rPr lang="en-US" sz="4000" dirty="0">
                <a:latin typeface="Arial" panose="020B0604020202020204" pitchFamily="34" charset="0"/>
                <a:ea typeface="Calibri" panose="020F0502020204030204" pitchFamily="34" charset="0"/>
                <a:cs typeface="Times New Roman" panose="02020603050405020304" pitchFamily="18" charset="0"/>
              </a:rPr>
              <a:t> or the head of the </a:t>
            </a:r>
            <a:r>
              <a:rPr lang="en-US" sz="4000" b="1" dirty="0">
                <a:latin typeface="Arial" panose="020B0604020202020204" pitchFamily="34" charset="0"/>
                <a:ea typeface="Calibri" panose="020F0502020204030204" pitchFamily="34" charset="0"/>
                <a:cs typeface="Times New Roman" panose="02020603050405020304" pitchFamily="18" charset="0"/>
              </a:rPr>
              <a:t>coalitional government</a:t>
            </a:r>
            <a:r>
              <a:rPr lang="en-US" sz="4000" dirty="0">
                <a:latin typeface="Arial" panose="020B0604020202020204" pitchFamily="34" charset="0"/>
                <a:ea typeface="Calibri" panose="020F0502020204030204" pitchFamily="34" charset="0"/>
                <a:cs typeface="Times New Roman" panose="02020603050405020304" pitchFamily="18" charset="0"/>
              </a:rPr>
              <a:t>. </a:t>
            </a:r>
            <a:endParaRPr lang="en-US" sz="4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4488058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77863"/>
          </a:xfrm>
        </p:spPr>
        <p:txBody>
          <a:bodyPr>
            <a:normAutofit/>
          </a:bodyPr>
          <a:lstStyle/>
          <a:p>
            <a:r>
              <a:rPr lang="en-US" sz="2000" b="1" dirty="0" smtClean="0"/>
              <a:t>Lecture 12 state: legislative and judicial branches of government </a:t>
            </a:r>
            <a:endParaRPr lang="en-US" sz="2000" b="1" dirty="0"/>
          </a:p>
        </p:txBody>
      </p:sp>
      <p:sp>
        <p:nvSpPr>
          <p:cNvPr id="3" name="Content Placeholder 2"/>
          <p:cNvSpPr>
            <a:spLocks noGrp="1"/>
          </p:cNvSpPr>
          <p:nvPr>
            <p:ph idx="1"/>
          </p:nvPr>
        </p:nvSpPr>
        <p:spPr>
          <a:xfrm>
            <a:off x="838200" y="1042988"/>
            <a:ext cx="10515600" cy="5133975"/>
          </a:xfrm>
        </p:spPr>
        <p:txBody>
          <a:bodyPr>
            <a:normAutofit/>
          </a:bodyPr>
          <a:lstStyle/>
          <a:p>
            <a:pPr marL="0" indent="0">
              <a:spcAft>
                <a:spcPts val="0"/>
              </a:spcAft>
              <a:buNone/>
            </a:pPr>
            <a:r>
              <a:rPr lang="en-US" sz="4000" dirty="0">
                <a:latin typeface="Arial" panose="020B0604020202020204" pitchFamily="34" charset="0"/>
                <a:ea typeface="Calibri" panose="020F0502020204030204" pitchFamily="34" charset="0"/>
                <a:cs typeface="Times New Roman" panose="02020603050405020304" pitchFamily="18" charset="0"/>
              </a:rPr>
              <a:t>Under the Constitution of </a:t>
            </a:r>
            <a:r>
              <a:rPr lang="en-US" sz="4000" b="1" dirty="0">
                <a:latin typeface="Arial" panose="020B0604020202020204" pitchFamily="34" charset="0"/>
                <a:ea typeface="Calibri" panose="020F0502020204030204" pitchFamily="34" charset="0"/>
                <a:cs typeface="Times New Roman" panose="02020603050405020304" pitchFamily="18" charset="0"/>
              </a:rPr>
              <a:t>a presidential republic</a:t>
            </a:r>
            <a:r>
              <a:rPr lang="en-US" sz="4000" dirty="0">
                <a:latin typeface="Arial" panose="020B0604020202020204" pitchFamily="34" charset="0"/>
                <a:ea typeface="Calibri" panose="020F0502020204030204" pitchFamily="34" charset="0"/>
                <a:cs typeface="Times New Roman" panose="02020603050405020304" pitchFamily="18" charset="0"/>
              </a:rPr>
              <a:t>, the president and parliament </a:t>
            </a:r>
            <a:r>
              <a:rPr lang="en-US" sz="4000" b="1" dirty="0">
                <a:latin typeface="Arial" panose="020B0604020202020204" pitchFamily="34" charset="0"/>
                <a:ea typeface="Calibri" panose="020F0502020204030204" pitchFamily="34" charset="0"/>
                <a:cs typeface="Times New Roman" panose="02020603050405020304" pitchFamily="18" charset="0"/>
              </a:rPr>
              <a:t>are elected independently of each other</a:t>
            </a:r>
            <a:r>
              <a:rPr lang="en-US" sz="4000" dirty="0">
                <a:latin typeface="Arial" panose="020B0604020202020204" pitchFamily="34" charset="0"/>
                <a:ea typeface="Calibri" panose="020F0502020204030204" pitchFamily="34" charset="0"/>
                <a:cs typeface="Times New Roman" panose="02020603050405020304" pitchFamily="18" charset="0"/>
              </a:rPr>
              <a:t>. To become </a:t>
            </a:r>
            <a:r>
              <a:rPr lang="en-US" sz="4000" b="1" dirty="0">
                <a:latin typeface="Arial" panose="020B0604020202020204" pitchFamily="34" charset="0"/>
                <a:ea typeface="Calibri" panose="020F0502020204030204" pitchFamily="34" charset="0"/>
                <a:cs typeface="Times New Roman" panose="02020603050405020304" pitchFamily="18" charset="0"/>
              </a:rPr>
              <a:t>laws binding </a:t>
            </a:r>
            <a:r>
              <a:rPr lang="en-US" sz="4000" dirty="0">
                <a:latin typeface="Arial" panose="020B0604020202020204" pitchFamily="34" charset="0"/>
                <a:ea typeface="Calibri" panose="020F0502020204030204" pitchFamily="34" charset="0"/>
                <a:cs typeface="Times New Roman" panose="02020603050405020304" pitchFamily="18" charset="0"/>
              </a:rPr>
              <a:t>for everyone within the jurisdiction of the state, </a:t>
            </a:r>
            <a:r>
              <a:rPr lang="en-US" sz="4000" b="1" dirty="0">
                <a:latin typeface="Arial" panose="020B0604020202020204" pitchFamily="34" charset="0"/>
                <a:ea typeface="Calibri" panose="020F0502020204030204" pitchFamily="34" charset="0"/>
                <a:cs typeface="Times New Roman" panose="02020603050405020304" pitchFamily="18" charset="0"/>
              </a:rPr>
              <a:t>the bills passed through parliament</a:t>
            </a:r>
            <a:r>
              <a:rPr lang="en-US" sz="4000" dirty="0">
                <a:latin typeface="Arial" panose="020B0604020202020204" pitchFamily="34" charset="0"/>
                <a:ea typeface="Calibri" panose="020F0502020204030204" pitchFamily="34" charset="0"/>
                <a:cs typeface="Times New Roman" panose="02020603050405020304" pitchFamily="18" charset="0"/>
              </a:rPr>
              <a:t> are </a:t>
            </a:r>
            <a:r>
              <a:rPr lang="en-US" sz="4000" b="1" dirty="0">
                <a:latin typeface="Arial" panose="020B0604020202020204" pitchFamily="34" charset="0"/>
                <a:ea typeface="Calibri" panose="020F0502020204030204" pitchFamily="34" charset="0"/>
                <a:cs typeface="Times New Roman" panose="02020603050405020304" pitchFamily="18" charset="0"/>
              </a:rPr>
              <a:t>approved by the head of state - the president</a:t>
            </a:r>
            <a:r>
              <a:rPr lang="en-US" sz="4000" dirty="0">
                <a:latin typeface="Arial" panose="020B0604020202020204" pitchFamily="34" charset="0"/>
                <a:ea typeface="Calibri" panose="020F0502020204030204" pitchFamily="34" charset="0"/>
                <a:cs typeface="Times New Roman" panose="02020603050405020304" pitchFamily="18" charset="0"/>
              </a:rPr>
              <a:t> - who may also the right to </a:t>
            </a:r>
            <a:r>
              <a:rPr lang="en-US" sz="4000" b="1" dirty="0">
                <a:latin typeface="Arial" panose="020B0604020202020204" pitchFamily="34" charset="0"/>
                <a:ea typeface="Calibri" panose="020F0502020204030204" pitchFamily="34" charset="0"/>
                <a:cs typeface="Times New Roman" panose="02020603050405020304" pitchFamily="18" charset="0"/>
              </a:rPr>
              <a:t>dissolve the parliament</a:t>
            </a:r>
            <a:r>
              <a:rPr lang="en-US" sz="4000" dirty="0" smtClean="0">
                <a:latin typeface="Arial" panose="020B0604020202020204" pitchFamily="34" charset="0"/>
                <a:ea typeface="Calibri" panose="020F0502020204030204" pitchFamily="34" charset="0"/>
                <a:cs typeface="Times New Roman" panose="02020603050405020304" pitchFamily="18" charset="0"/>
              </a:rPr>
              <a:t>.</a:t>
            </a:r>
            <a:endParaRPr lang="en-US" sz="4000" dirty="0" smtClean="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1707819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77863"/>
          </a:xfrm>
        </p:spPr>
        <p:txBody>
          <a:bodyPr>
            <a:normAutofit/>
          </a:bodyPr>
          <a:lstStyle/>
          <a:p>
            <a:r>
              <a:rPr lang="en-US" sz="2000" b="1" dirty="0" smtClean="0"/>
              <a:t>Lecture 12 state: legislative and judicial branches of government </a:t>
            </a:r>
            <a:endParaRPr lang="en-US" sz="2000" b="1" dirty="0"/>
          </a:p>
        </p:txBody>
      </p:sp>
      <p:sp>
        <p:nvSpPr>
          <p:cNvPr id="3" name="Content Placeholder 2"/>
          <p:cNvSpPr>
            <a:spLocks noGrp="1"/>
          </p:cNvSpPr>
          <p:nvPr>
            <p:ph idx="1"/>
          </p:nvPr>
        </p:nvSpPr>
        <p:spPr>
          <a:xfrm>
            <a:off x="838200" y="1724025"/>
            <a:ext cx="10515600" cy="5133975"/>
          </a:xfrm>
        </p:spPr>
        <p:txBody>
          <a:bodyPr/>
          <a:lstStyle/>
          <a:p>
            <a:pPr marL="0" indent="0">
              <a:buNone/>
            </a:pPr>
            <a:r>
              <a:rPr lang="en-US" dirty="0" smtClean="0"/>
              <a:t>Most parliaments consist of either one or two chambers. </a:t>
            </a:r>
            <a:endParaRPr lang="en-US" dirty="0"/>
          </a:p>
          <a:p>
            <a:pPr marL="0" indent="0">
              <a:buNone/>
            </a:pPr>
            <a:r>
              <a:rPr lang="en-US" b="1" dirty="0"/>
              <a:t>B</a:t>
            </a:r>
            <a:r>
              <a:rPr lang="en-US" b="1" dirty="0" smtClean="0"/>
              <a:t>icameral parliament – </a:t>
            </a:r>
            <a:r>
              <a:rPr lang="en-US" dirty="0" smtClean="0"/>
              <a:t>the most common type of the parliament - </a:t>
            </a:r>
            <a:r>
              <a:rPr lang="en-US" b="1" dirty="0" smtClean="0"/>
              <a:t>consists of the upper chamber and lower chamber. </a:t>
            </a:r>
          </a:p>
          <a:p>
            <a:pPr marL="0" indent="0">
              <a:buNone/>
            </a:pPr>
            <a:r>
              <a:rPr lang="en-US" dirty="0"/>
              <a:t>T</a:t>
            </a:r>
            <a:r>
              <a:rPr lang="en-US" dirty="0" smtClean="0"/>
              <a:t>he UK, the House of Lords and the House of Commons;</a:t>
            </a:r>
          </a:p>
          <a:p>
            <a:pPr marL="0" indent="0">
              <a:buNone/>
            </a:pPr>
            <a:r>
              <a:rPr lang="en-US" dirty="0" smtClean="0"/>
              <a:t>Russia, the Council of the Federation and the State Duma;</a:t>
            </a:r>
          </a:p>
          <a:p>
            <a:pPr marL="0" indent="0">
              <a:buNone/>
            </a:pPr>
            <a:r>
              <a:rPr lang="en-US" dirty="0" smtClean="0"/>
              <a:t>Kazakhstan the Senate and the </a:t>
            </a:r>
            <a:r>
              <a:rPr lang="en-US" dirty="0" err="1" smtClean="0"/>
              <a:t>Mazhilis</a:t>
            </a:r>
            <a:r>
              <a:rPr lang="en-US" dirty="0" smtClean="0"/>
              <a:t>;</a:t>
            </a:r>
          </a:p>
          <a:p>
            <a:pPr marL="0" indent="0">
              <a:buNone/>
            </a:pPr>
            <a:r>
              <a:rPr lang="en-US" dirty="0"/>
              <a:t>T</a:t>
            </a:r>
            <a:r>
              <a:rPr lang="en-US" dirty="0" smtClean="0"/>
              <a:t>he USA the Senate and the House of Representatives. </a:t>
            </a:r>
            <a:endParaRPr lang="en-US" dirty="0"/>
          </a:p>
        </p:txBody>
      </p:sp>
    </p:spTree>
    <p:extLst>
      <p:ext uri="{BB962C8B-B14F-4D97-AF65-F5344CB8AC3E}">
        <p14:creationId xmlns:p14="http://schemas.microsoft.com/office/powerpoint/2010/main" val="207983371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77863"/>
          </a:xfrm>
        </p:spPr>
        <p:txBody>
          <a:bodyPr>
            <a:normAutofit/>
          </a:bodyPr>
          <a:lstStyle/>
          <a:p>
            <a:r>
              <a:rPr lang="en-US" sz="2000" b="1" dirty="0" smtClean="0"/>
              <a:t>Lecture 12 state: legislative and judicial branches of government </a:t>
            </a:r>
            <a:endParaRPr lang="en-US" sz="2000" b="1" dirty="0"/>
          </a:p>
        </p:txBody>
      </p:sp>
      <p:sp>
        <p:nvSpPr>
          <p:cNvPr id="3" name="Content Placeholder 2"/>
          <p:cNvSpPr>
            <a:spLocks noGrp="1"/>
          </p:cNvSpPr>
          <p:nvPr>
            <p:ph idx="1"/>
          </p:nvPr>
        </p:nvSpPr>
        <p:spPr>
          <a:xfrm>
            <a:off x="838200" y="1042988"/>
            <a:ext cx="10515600" cy="5133975"/>
          </a:xfrm>
        </p:spPr>
        <p:txBody>
          <a:bodyPr/>
          <a:lstStyle/>
          <a:p>
            <a:pPr marL="0" indent="0">
              <a:buNone/>
            </a:pPr>
            <a:r>
              <a:rPr lang="en-US" sz="4000" dirty="0" smtClean="0"/>
              <a:t>Modern democracy requires that </a:t>
            </a:r>
            <a:r>
              <a:rPr lang="en-US" sz="4000" b="1" dirty="0" smtClean="0"/>
              <a:t>at least one of the chambers </a:t>
            </a:r>
            <a:r>
              <a:rPr lang="en-US" sz="4000" dirty="0" smtClean="0"/>
              <a:t>of parliament be </a:t>
            </a:r>
            <a:r>
              <a:rPr lang="en-US" sz="4000" b="1" dirty="0" smtClean="0"/>
              <a:t>elected directly by the citizens</a:t>
            </a:r>
            <a:r>
              <a:rPr lang="en-US" sz="4000" dirty="0" smtClean="0"/>
              <a:t>. </a:t>
            </a:r>
          </a:p>
          <a:p>
            <a:pPr marL="0" indent="0">
              <a:buNone/>
            </a:pPr>
            <a:r>
              <a:rPr lang="en-US" sz="4000" dirty="0" smtClean="0"/>
              <a:t>The elections, held regularly, usually every 4–5 years, may be either according to the </a:t>
            </a:r>
            <a:r>
              <a:rPr lang="en-US" sz="4000" b="1" dirty="0" smtClean="0"/>
              <a:t>proportional</a:t>
            </a:r>
            <a:r>
              <a:rPr lang="en-US" sz="4000" dirty="0" smtClean="0"/>
              <a:t> (elect the </a:t>
            </a:r>
            <a:r>
              <a:rPr lang="en-US" sz="4000" b="1" dirty="0" smtClean="0"/>
              <a:t>parties</a:t>
            </a:r>
            <a:r>
              <a:rPr lang="en-US" sz="4000" dirty="0" smtClean="0"/>
              <a:t>), </a:t>
            </a:r>
            <a:r>
              <a:rPr lang="en-US" sz="4000" b="1" dirty="0" smtClean="0"/>
              <a:t>plurality</a:t>
            </a:r>
            <a:r>
              <a:rPr lang="en-US" sz="4000" dirty="0" smtClean="0"/>
              <a:t> or </a:t>
            </a:r>
            <a:r>
              <a:rPr lang="en-US" sz="4000" b="1" dirty="0" smtClean="0"/>
              <a:t>majoritarian</a:t>
            </a:r>
            <a:r>
              <a:rPr lang="en-US" sz="4000" dirty="0" smtClean="0"/>
              <a:t> system (elect deputies from the </a:t>
            </a:r>
            <a:r>
              <a:rPr lang="en-US" sz="4000" b="1" dirty="0" smtClean="0"/>
              <a:t>constituencies</a:t>
            </a:r>
            <a:r>
              <a:rPr lang="en-US" sz="4000" dirty="0" smtClean="0"/>
              <a:t>). </a:t>
            </a:r>
          </a:p>
          <a:p>
            <a:pPr marL="0" indent="0">
              <a:buNone/>
            </a:pPr>
            <a:endParaRPr lang="en-US" dirty="0"/>
          </a:p>
        </p:txBody>
      </p:sp>
    </p:spTree>
    <p:extLst>
      <p:ext uri="{BB962C8B-B14F-4D97-AF65-F5344CB8AC3E}">
        <p14:creationId xmlns:p14="http://schemas.microsoft.com/office/powerpoint/2010/main" val="347595523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826</TotalTime>
  <Words>959</Words>
  <Application>Microsoft Office PowerPoint</Application>
  <PresentationFormat>Widescreen</PresentationFormat>
  <Paragraphs>73</Paragraphs>
  <Slides>14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Arial Rounded MT Bold</vt:lpstr>
      <vt:lpstr>Calibri</vt:lpstr>
      <vt:lpstr>Calibri Light</vt:lpstr>
      <vt:lpstr>Times New Roman</vt:lpstr>
      <vt:lpstr>Office Theme</vt:lpstr>
      <vt:lpstr>Political Science  Introductory Course</vt:lpstr>
      <vt:lpstr>Lecture 12 state: legislative and judicial branches of government </vt:lpstr>
      <vt:lpstr>Lecture 12 state: legislative and judicial branches of government </vt:lpstr>
      <vt:lpstr>Lecture 12 state: legislative and judicial branches of government </vt:lpstr>
      <vt:lpstr>Lecture 12 state: legislative and judicial branches of government </vt:lpstr>
      <vt:lpstr>Lecture 12 state: legislative and judicial branches of government </vt:lpstr>
      <vt:lpstr>Lecture 12 state: legislative and judicial branches of government </vt:lpstr>
      <vt:lpstr>Lecture 12 state: legislative and judicial branches of government </vt:lpstr>
      <vt:lpstr>Lecture 12 state: legislative and judicial branches of government </vt:lpstr>
      <vt:lpstr>Lecture 12 state: legislative and judicial branches of government </vt:lpstr>
      <vt:lpstr>Lecture 12 state: legislative and judicial branches of government </vt:lpstr>
      <vt:lpstr>Lecture 12 state: legislative and judicial branches of government </vt:lpstr>
      <vt:lpstr>Lecture 12 state: legislative and judicial branches of government </vt:lpstr>
      <vt:lpstr>Lecture 12 state: legislative and judicial branches of government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Political Science  Introductory Course</dc:title>
  <dc:creator>Marem Buzurtanova</dc:creator>
  <cp:lastModifiedBy>Marem Buzurtanova</cp:lastModifiedBy>
  <cp:revision>17</cp:revision>
  <dcterms:created xsi:type="dcterms:W3CDTF">2020-05-18T15:36:37Z</dcterms:created>
  <dcterms:modified xsi:type="dcterms:W3CDTF">2021-04-24T03:54:35Z</dcterms:modified>
</cp:coreProperties>
</file>